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1"/>
  </p:sldMasterIdLst>
  <p:notesMasterIdLst>
    <p:notesMasterId r:id="rId11"/>
  </p:notesMasterIdLst>
  <p:handoutMasterIdLst>
    <p:handoutMasterId r:id="rId12"/>
  </p:handoutMasterIdLst>
  <p:sldIdLst>
    <p:sldId id="278" r:id="rId2"/>
    <p:sldId id="274" r:id="rId3"/>
    <p:sldId id="276" r:id="rId4"/>
    <p:sldId id="282" r:id="rId5"/>
    <p:sldId id="277" r:id="rId6"/>
    <p:sldId id="273" r:id="rId7"/>
    <p:sldId id="272" r:id="rId8"/>
    <p:sldId id="279" r:id="rId9"/>
    <p:sldId id="281" r:id="rId10"/>
  </p:sldIdLst>
  <p:sldSz cx="9144000" cy="6858000" type="screen4x3"/>
  <p:notesSz cx="7315200" cy="96012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8BD1"/>
    <a:srgbClr val="5F3B95"/>
    <a:srgbClr val="452B6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630"/>
    <p:restoredTop sz="94684"/>
  </p:normalViewPr>
  <p:slideViewPr>
    <p:cSldViewPr snapToGrid="0" snapToObjects="1" showGuides="1">
      <p:cViewPr>
        <p:scale>
          <a:sx n="100" d="100"/>
          <a:sy n="100" d="100"/>
        </p:scale>
        <p:origin x="-1860" y="-738"/>
      </p:cViewPr>
      <p:guideLst>
        <p:guide orient="horz" pos="2160"/>
        <p:guide pos="2880"/>
      </p:guideLst>
    </p:cSldViewPr>
  </p:slideViewPr>
  <p:notesTextViewPr>
    <p:cViewPr>
      <p:scale>
        <a:sx n="1" d="1"/>
        <a:sy n="1" d="1"/>
      </p:scale>
      <p:origin x="0" y="0"/>
    </p:cViewPr>
  </p:notesTextViewPr>
  <p:notesViewPr>
    <p:cSldViewPr snapToGrid="0" snapToObjects="1">
      <p:cViewPr varScale="1">
        <p:scale>
          <a:sx n="98" d="100"/>
          <a:sy n="98" d="100"/>
        </p:scale>
        <p:origin x="-3516"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76A52FB0-DFDB-4F45-8A84-85701999FF99}" type="datetimeFigureOut">
              <a:rPr lang="en-US" smtClean="0"/>
              <a:t>3/6/2020</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475C230-6C1F-42D0-8146-62A585F1889B}" type="slidenum">
              <a:rPr lang="en-US" smtClean="0"/>
              <a:t>‹#›</a:t>
            </a:fld>
            <a:endParaRPr lang="en-US"/>
          </a:p>
        </p:txBody>
      </p:sp>
    </p:spTree>
    <p:extLst>
      <p:ext uri="{BB962C8B-B14F-4D97-AF65-F5344CB8AC3E}">
        <p14:creationId xmlns:p14="http://schemas.microsoft.com/office/powerpoint/2010/main" val="1034307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82D630F-F90D-4C67-87D9-8416596CD997}" type="datetimeFigureOut">
              <a:rPr lang="en-US" smtClean="0"/>
              <a:t>3/6/2020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8C5F1D1-4E72-4005-B9AC-E8482DF706D0}" type="slidenum">
              <a:rPr lang="en-US" smtClean="0"/>
              <a:t>‹#›</a:t>
            </a:fld>
            <a:endParaRPr lang="en-US"/>
          </a:p>
        </p:txBody>
      </p:sp>
    </p:spTree>
    <p:extLst>
      <p:ext uri="{BB962C8B-B14F-4D97-AF65-F5344CB8AC3E}">
        <p14:creationId xmlns:p14="http://schemas.microsoft.com/office/powerpoint/2010/main" val="1865042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C5F1D1-4E72-4005-B9AC-E8482DF706D0}" type="slidenum">
              <a:rPr lang="en-US" smtClean="0"/>
              <a:t>1</a:t>
            </a:fld>
            <a:endParaRPr lang="en-US"/>
          </a:p>
        </p:txBody>
      </p:sp>
    </p:spTree>
    <p:extLst>
      <p:ext uri="{BB962C8B-B14F-4D97-AF65-F5344CB8AC3E}">
        <p14:creationId xmlns:p14="http://schemas.microsoft.com/office/powerpoint/2010/main" val="1495773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C5F1D1-4E72-4005-B9AC-E8482DF706D0}" type="slidenum">
              <a:rPr lang="en-US" smtClean="0"/>
              <a:t>2</a:t>
            </a:fld>
            <a:endParaRPr lang="en-US"/>
          </a:p>
        </p:txBody>
      </p:sp>
    </p:spTree>
    <p:extLst>
      <p:ext uri="{BB962C8B-B14F-4D97-AF65-F5344CB8AC3E}">
        <p14:creationId xmlns:p14="http://schemas.microsoft.com/office/powerpoint/2010/main" val="1495773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C5F1D1-4E72-4005-B9AC-E8482DF706D0}" type="slidenum">
              <a:rPr lang="en-US" smtClean="0"/>
              <a:t>3</a:t>
            </a:fld>
            <a:endParaRPr lang="en-US"/>
          </a:p>
        </p:txBody>
      </p:sp>
    </p:spTree>
    <p:extLst>
      <p:ext uri="{BB962C8B-B14F-4D97-AF65-F5344CB8AC3E}">
        <p14:creationId xmlns:p14="http://schemas.microsoft.com/office/powerpoint/2010/main" val="1495773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5F1D1-4E72-4005-B9AC-E8482DF706D0}" type="slidenum">
              <a:rPr lang="en-US" smtClean="0"/>
              <a:t>4</a:t>
            </a:fld>
            <a:endParaRPr lang="en-US" dirty="0"/>
          </a:p>
        </p:txBody>
      </p:sp>
    </p:spTree>
    <p:extLst>
      <p:ext uri="{BB962C8B-B14F-4D97-AF65-F5344CB8AC3E}">
        <p14:creationId xmlns:p14="http://schemas.microsoft.com/office/powerpoint/2010/main" val="1495773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C5F1D1-4E72-4005-B9AC-E8482DF706D0}" type="slidenum">
              <a:rPr lang="en-US" smtClean="0"/>
              <a:t>5</a:t>
            </a:fld>
            <a:endParaRPr lang="en-US"/>
          </a:p>
        </p:txBody>
      </p:sp>
    </p:spTree>
    <p:extLst>
      <p:ext uri="{BB962C8B-B14F-4D97-AF65-F5344CB8AC3E}">
        <p14:creationId xmlns:p14="http://schemas.microsoft.com/office/powerpoint/2010/main" val="1495773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C5F1D1-4E72-4005-B9AC-E8482DF706D0}" type="slidenum">
              <a:rPr lang="en-US" smtClean="0"/>
              <a:t>6</a:t>
            </a:fld>
            <a:endParaRPr lang="en-US"/>
          </a:p>
        </p:txBody>
      </p:sp>
    </p:spTree>
    <p:extLst>
      <p:ext uri="{BB962C8B-B14F-4D97-AF65-F5344CB8AC3E}">
        <p14:creationId xmlns:p14="http://schemas.microsoft.com/office/powerpoint/2010/main" val="1495773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C5F1D1-4E72-4005-B9AC-E8482DF706D0}" type="slidenum">
              <a:rPr lang="en-US" smtClean="0"/>
              <a:t>7</a:t>
            </a:fld>
            <a:endParaRPr lang="en-US"/>
          </a:p>
        </p:txBody>
      </p:sp>
    </p:spTree>
    <p:extLst>
      <p:ext uri="{BB962C8B-B14F-4D97-AF65-F5344CB8AC3E}">
        <p14:creationId xmlns:p14="http://schemas.microsoft.com/office/powerpoint/2010/main" val="149577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5F1D1-4E72-4005-B9AC-E8482DF706D0}" type="slidenum">
              <a:rPr lang="en-US" smtClean="0"/>
              <a:t>8</a:t>
            </a:fld>
            <a:endParaRPr lang="en-US" dirty="0"/>
          </a:p>
        </p:txBody>
      </p:sp>
    </p:spTree>
    <p:extLst>
      <p:ext uri="{BB962C8B-B14F-4D97-AF65-F5344CB8AC3E}">
        <p14:creationId xmlns:p14="http://schemas.microsoft.com/office/powerpoint/2010/main" val="1495773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5F1D1-4E72-4005-B9AC-E8482DF706D0}" type="slidenum">
              <a:rPr lang="en-US" smtClean="0"/>
              <a:t>9</a:t>
            </a:fld>
            <a:endParaRPr lang="en-US" dirty="0"/>
          </a:p>
        </p:txBody>
      </p:sp>
    </p:spTree>
    <p:extLst>
      <p:ext uri="{BB962C8B-B14F-4D97-AF65-F5344CB8AC3E}">
        <p14:creationId xmlns:p14="http://schemas.microsoft.com/office/powerpoint/2010/main" val="14957736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s">
    <p:bg>
      <p:bgRef idx="1001">
        <a:schemeClr val="bg1"/>
      </p:bgRef>
    </p:bg>
    <p:spTree>
      <p:nvGrpSpPr>
        <p:cNvPr id="1" name=""/>
        <p:cNvGrpSpPr/>
        <p:nvPr/>
      </p:nvGrpSpPr>
      <p:grpSpPr>
        <a:xfrm>
          <a:off x="0" y="0"/>
          <a:ext cx="0" cy="0"/>
          <a:chOff x="0" y="0"/>
          <a:chExt cx="0" cy="0"/>
        </a:xfrm>
      </p:grpSpPr>
      <p:sp>
        <p:nvSpPr>
          <p:cNvPr id="39" name="Text Placeholder 17"/>
          <p:cNvSpPr>
            <a:spLocks noGrp="1"/>
          </p:cNvSpPr>
          <p:nvPr>
            <p:ph type="body" sz="quarter" idx="15" hasCustomPrompt="1"/>
          </p:nvPr>
        </p:nvSpPr>
        <p:spPr>
          <a:xfrm>
            <a:off x="822326" y="868364"/>
            <a:ext cx="7399338" cy="1160462"/>
          </a:xfrm>
        </p:spPr>
        <p:txBody>
          <a:bodyPr anchor="ctr" anchorCtr="0">
            <a:normAutofit/>
          </a:bodyPr>
          <a:lstStyle>
            <a:lvl1pPr marL="0" indent="0" algn="l">
              <a:buFontTx/>
              <a:buNone/>
              <a:defRPr sz="3600">
                <a:solidFill>
                  <a:schemeClr val="bg1">
                    <a:lumMod val="50000"/>
                  </a:schemeClr>
                </a:solidFill>
                <a:latin typeface="+mj-lt"/>
                <a:cs typeface="Calibri" panose="020F0502020204030204" pitchFamily="34" charset="0"/>
              </a:defRPr>
            </a:lvl1pPr>
          </a:lstStyle>
          <a:p>
            <a:pPr lvl="0"/>
            <a:r>
              <a:rPr lang="en-US"/>
              <a:t>CLICK TO ADD TITLE</a:t>
            </a:r>
          </a:p>
        </p:txBody>
      </p:sp>
      <p:sp>
        <p:nvSpPr>
          <p:cNvPr id="40" name="Content Placeholder 2"/>
          <p:cNvSpPr>
            <a:spLocks noGrp="1"/>
          </p:cNvSpPr>
          <p:nvPr>
            <p:ph sz="quarter" idx="16"/>
          </p:nvPr>
        </p:nvSpPr>
        <p:spPr>
          <a:xfrm>
            <a:off x="822326" y="2182813"/>
            <a:ext cx="7399337" cy="3913187"/>
          </a:xfrm>
        </p:spPr>
        <p:txBody>
          <a:bodyPr/>
          <a:lstStyle>
            <a:lvl1pPr marL="0" indent="0">
              <a:buFontTx/>
              <a:buNone/>
              <a:defRPr>
                <a:solidFill>
                  <a:schemeClr val="bg1">
                    <a:lumMod val="50000"/>
                  </a:schemeClr>
                </a:solidFill>
              </a:defRPr>
            </a:lvl1pPr>
            <a:lvl2pPr>
              <a:buFontTx/>
              <a:buNone/>
              <a:defRPr>
                <a:solidFill>
                  <a:schemeClr val="bg1">
                    <a:lumMod val="50000"/>
                  </a:schemeClr>
                </a:solidFill>
              </a:defRPr>
            </a:lvl2pPr>
            <a:lvl3pPr>
              <a:buFontTx/>
              <a:buNone/>
              <a:defRPr>
                <a:solidFill>
                  <a:schemeClr val="bg1">
                    <a:lumMod val="50000"/>
                  </a:schemeClr>
                </a:solidFill>
              </a:defRPr>
            </a:lvl3pPr>
            <a:lvl4pPr>
              <a:buFontTx/>
              <a:buNone/>
              <a:defRPr>
                <a:solidFill>
                  <a:schemeClr val="bg1">
                    <a:lumMod val="50000"/>
                  </a:schemeClr>
                </a:solidFill>
              </a:defRPr>
            </a:lvl4pPr>
            <a:lvl5pPr>
              <a:buFontTx/>
              <a:buNone/>
              <a:defRPr>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2" name="Rectangle 41">
            <a:extLst>
              <a:ext uri="{FF2B5EF4-FFF2-40B4-BE49-F238E27FC236}">
                <a16:creationId xmlns="" xmlns:a16="http://schemas.microsoft.com/office/drawing/2014/main" xmlns:p159="http://schemas.microsoft.com/office/powerpoint/2015/09/main" xmlns:p15="http://schemas.microsoft.com/office/powerpoint/2012/main" xmlns:a14="http://schemas.microsoft.com/office/drawing/2010/main" xmlns:p14="http://schemas.microsoft.com/office/powerpoint/2010/main" id="{8042DBBE-DBE0-9940-8B9C-6F8B4234803E}"/>
              </a:ext>
            </a:extLst>
          </p:cNvPr>
          <p:cNvSpPr/>
          <p:nvPr userDrawn="1"/>
        </p:nvSpPr>
        <p:spPr>
          <a:xfrm>
            <a:off x="0" y="1"/>
            <a:ext cx="9144000" cy="567559"/>
          </a:xfrm>
          <a:prstGeom prst="rect">
            <a:avLst/>
          </a:prstGeom>
          <a:solidFill>
            <a:srgbClr val="452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 xmlns:a16="http://schemas.microsoft.com/office/drawing/2014/main" xmlns:p159="http://schemas.microsoft.com/office/powerpoint/2015/09/main" xmlns:p15="http://schemas.microsoft.com/office/powerpoint/2012/main" xmlns:a14="http://schemas.microsoft.com/office/drawing/2010/main" xmlns:p14="http://schemas.microsoft.com/office/powerpoint/2010/main" id="{0F3A5104-C601-7C4C-A09A-535111E1A39E}"/>
              </a:ext>
            </a:extLst>
          </p:cNvPr>
          <p:cNvPicPr>
            <a:picLocks noChangeAspect="1"/>
          </p:cNvPicPr>
          <p:nvPr userDrawn="1"/>
        </p:nvPicPr>
        <p:blipFill>
          <a:blip r:embed="rId2"/>
          <a:stretch>
            <a:fillRect/>
          </a:stretch>
        </p:blipFill>
        <p:spPr>
          <a:xfrm>
            <a:off x="521440" y="183251"/>
            <a:ext cx="1422400" cy="257810"/>
          </a:xfrm>
          <a:prstGeom prst="rect">
            <a:avLst/>
          </a:prstGeom>
        </p:spPr>
      </p:pic>
    </p:spTree>
    <p:extLst>
      <p:ext uri="{BB962C8B-B14F-4D97-AF65-F5344CB8AC3E}">
        <p14:creationId xmlns:p14="http://schemas.microsoft.com/office/powerpoint/2010/main" val="3377305034"/>
      </p:ext>
    </p:extLst>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mp; Picture">
    <p:bg>
      <p:bgRef idx="1001">
        <a:schemeClr val="bg1"/>
      </p:bgRef>
    </p:bg>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822325" y="2182813"/>
            <a:ext cx="7399337" cy="3795365"/>
          </a:xfrm>
        </p:spPr>
        <p:txBody>
          <a:bodyPr/>
          <a:lstStyle>
            <a:lvl1pPr>
              <a:defRPr>
                <a:solidFill>
                  <a:schemeClr val="bg1"/>
                </a:solidFill>
              </a:defRPr>
            </a:lvl1pPr>
          </a:lstStyle>
          <a:p>
            <a:r>
              <a:rPr lang="en-US" smtClean="0"/>
              <a:t>Click icon to add picture</a:t>
            </a:r>
            <a:endParaRPr lang="en-US"/>
          </a:p>
        </p:txBody>
      </p:sp>
      <p:sp>
        <p:nvSpPr>
          <p:cNvPr id="10" name="Text Placeholder 17"/>
          <p:cNvSpPr>
            <a:spLocks noGrp="1"/>
          </p:cNvSpPr>
          <p:nvPr>
            <p:ph type="body" sz="quarter" idx="15" hasCustomPrompt="1"/>
          </p:nvPr>
        </p:nvSpPr>
        <p:spPr>
          <a:xfrm>
            <a:off x="822325" y="598732"/>
            <a:ext cx="7399337" cy="1160462"/>
          </a:xfrm>
        </p:spPr>
        <p:txBody>
          <a:bodyPr anchor="ctr" anchorCtr="0">
            <a:normAutofit/>
          </a:bodyPr>
          <a:lstStyle>
            <a:lvl1pPr marL="0" indent="0" algn="ctr">
              <a:buFontTx/>
              <a:buNone/>
              <a:defRPr sz="3600" b="1">
                <a:solidFill>
                  <a:schemeClr val="bg1"/>
                </a:solidFill>
                <a:latin typeface="+mj-lt"/>
                <a:cs typeface="Calibri" panose="020F0502020204030204" pitchFamily="34" charset="0"/>
              </a:defRPr>
            </a:lvl1pPr>
          </a:lstStyle>
          <a:p>
            <a:pPr lvl="0"/>
            <a:r>
              <a:rPr lang="en-US"/>
              <a:t>CLICK TO ADD TITLE</a:t>
            </a:r>
          </a:p>
        </p:txBody>
      </p:sp>
    </p:spTree>
    <p:extLst>
      <p:ext uri="{BB962C8B-B14F-4D97-AF65-F5344CB8AC3E}">
        <p14:creationId xmlns:p14="http://schemas.microsoft.com/office/powerpoint/2010/main" val="673693009"/>
      </p:ext>
    </p:extLst>
  </p:cSld>
  <p:clrMapOvr>
    <a:overrideClrMapping bg1="lt1" tx1="dk1" bg2="lt2" tx2="dk2" accent1="accent1" accent2="accent2" accent3="accent3" accent4="accent4" accent5="accent5" accent6="accent6" hlink="hlink" folHlink="folHlink"/>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7" name="Content Placeholder 26"/>
          <p:cNvSpPr>
            <a:spLocks noGrp="1"/>
          </p:cNvSpPr>
          <p:nvPr>
            <p:ph sz="quarter" idx="10"/>
          </p:nvPr>
        </p:nvSpPr>
        <p:spPr>
          <a:xfrm>
            <a:off x="621201" y="1735747"/>
            <a:ext cx="3938587" cy="42894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2" name="Picture Placeholder 31"/>
          <p:cNvSpPr>
            <a:spLocks noGrp="1"/>
          </p:cNvSpPr>
          <p:nvPr>
            <p:ph type="pic" sz="quarter" idx="11"/>
          </p:nvPr>
        </p:nvSpPr>
        <p:spPr>
          <a:xfrm>
            <a:off x="4794738" y="1945297"/>
            <a:ext cx="3481388" cy="3517900"/>
          </a:xfrm>
        </p:spPr>
        <p:txBody>
          <a:bodyPr/>
          <a:lstStyle/>
          <a:p>
            <a:endParaRPr lang="en-US"/>
          </a:p>
        </p:txBody>
      </p:sp>
      <p:sp>
        <p:nvSpPr>
          <p:cNvPr id="33" name="Text Placeholder 17"/>
          <p:cNvSpPr>
            <a:spLocks noGrp="1"/>
          </p:cNvSpPr>
          <p:nvPr>
            <p:ph type="body" sz="quarter" idx="15" hasCustomPrompt="1"/>
          </p:nvPr>
        </p:nvSpPr>
        <p:spPr>
          <a:xfrm>
            <a:off x="806451" y="411163"/>
            <a:ext cx="7399337" cy="1160462"/>
          </a:xfrm>
        </p:spPr>
        <p:txBody>
          <a:bodyPr anchor="ctr" anchorCtr="0">
            <a:normAutofit/>
          </a:bodyPr>
          <a:lstStyle>
            <a:lvl1pPr marL="0" indent="0" algn="ctr">
              <a:buFontTx/>
              <a:buNone/>
              <a:defRPr sz="3600" b="1">
                <a:solidFill>
                  <a:schemeClr val="bg1"/>
                </a:solidFill>
                <a:latin typeface="+mj-lt"/>
                <a:cs typeface="Calibri" panose="020F0502020204030204" pitchFamily="34" charset="0"/>
              </a:defRPr>
            </a:lvl1pPr>
          </a:lstStyle>
          <a:p>
            <a:pPr lvl="0"/>
            <a:r>
              <a:rPr lang="en-US"/>
              <a:t>CLICK TO ADD TITLE</a:t>
            </a:r>
          </a:p>
        </p:txBody>
      </p:sp>
    </p:spTree>
    <p:extLst>
      <p:ext uri="{BB962C8B-B14F-4D97-AF65-F5344CB8AC3E}">
        <p14:creationId xmlns:p14="http://schemas.microsoft.com/office/powerpoint/2010/main" val="3063577253"/>
      </p:ext>
    </p:extLst>
  </p:cSld>
  <p:clrMapOvr>
    <a:masterClrMapping/>
  </p:clrMapOvr>
  <p:transition/>
  <p:extLst mod="1">
    <p:ext uri="{DCECCB84-F9BA-43D5-87BE-67443E8EF086}">
      <p15:sldGuideLst xmlns="" xmlns:p15="http://schemas.microsoft.com/office/powerpoint/2012/main" xmlns:p159="http://schemas.microsoft.com/office/powerpoint/2015/09/main" xmlns:a14="http://schemas.microsoft.com/office/drawing/2010/main" xmlns:p14="http://schemas.microsoft.com/office/powerpoint/2010/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5113C9-1405-EC47-ACA4-BD80B67DE815}" type="datetimeFigureOut">
              <a:rPr lang="en-US" smtClean="0"/>
              <a:t>3/6/2020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31BEFC-EA9A-0346-8322-8B79FA4F4053}" type="slidenum">
              <a:rPr lang="en-US" smtClean="0"/>
              <a:t>‹#›</a:t>
            </a:fld>
            <a:endParaRPr lang="en-US"/>
          </a:p>
        </p:txBody>
      </p:sp>
    </p:spTree>
    <p:extLst>
      <p:ext uri="{BB962C8B-B14F-4D97-AF65-F5344CB8AC3E}">
        <p14:creationId xmlns:p14="http://schemas.microsoft.com/office/powerpoint/2010/main" val="242456084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457445"/>
      </p:ext>
    </p:extLst>
  </p:cSld>
  <p:clrMapOvr>
    <a:masterClrMapping/>
  </p:clrMapOvr>
  <p:transition/>
  <p:extLst mod="1">
    <p:ext uri="{DCECCB84-F9BA-43D5-87BE-67443E8EF086}">
      <p15:sldGuideLst xmlns="" xmlns:p15="http://schemas.microsoft.com/office/powerpoint/2012/main" xmlns:p159="http://schemas.microsoft.com/office/powerpoint/2015/09/main" xmlns:a14="http://schemas.microsoft.com/office/drawing/2010/main" xmlns:p14="http://schemas.microsoft.com/office/powerpoint/2010/main">
        <p15:guide id="1" orient="horz" pos="2160">
          <p15:clr>
            <a:srgbClr val="FBAE40"/>
          </p15:clr>
        </p15:guide>
        <p15:guide id="2" pos="2880">
          <p15:clr>
            <a:srgbClr val="FBAE40"/>
          </p15:clr>
        </p15:guide>
        <p15:guide id="3" orient="horz" pos="137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mparison">
    <p:bg>
      <p:bgPr>
        <a:solidFill>
          <a:schemeClr val="bg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885113C9-1405-EC47-ACA4-BD80B67DE815}" type="datetimeFigureOut">
              <a:rPr lang="en-US" smtClean="0"/>
              <a:t>3/6/2020</a:t>
            </a:fld>
            <a:endParaRPr lang="en-US"/>
          </a:p>
        </p:txBody>
      </p:sp>
      <p:sp>
        <p:nvSpPr>
          <p:cNvPr id="9" name="Slide Number Placeholder 8"/>
          <p:cNvSpPr>
            <a:spLocks noGrp="1"/>
          </p:cNvSpPr>
          <p:nvPr>
            <p:ph type="sldNum" sz="quarter" idx="12"/>
          </p:nvPr>
        </p:nvSpPr>
        <p:spPr/>
        <p:txBody>
          <a:bodyPr/>
          <a:lstStyle/>
          <a:p>
            <a:fld id="{4431BEFC-EA9A-0346-8322-8B79FA4F4053}" type="slidenum">
              <a:rPr lang="en-US" smtClean="0"/>
              <a:t>‹#›</a:t>
            </a:fld>
            <a:endParaRPr lang="en-US"/>
          </a:p>
        </p:txBody>
      </p:sp>
      <p:sp>
        <p:nvSpPr>
          <p:cNvPr id="10" name="Rectangle 9"/>
          <p:cNvSpPr/>
          <p:nvPr/>
        </p:nvSpPr>
        <p:spPr>
          <a:xfrm>
            <a:off x="2308123" y="6400800"/>
            <a:ext cx="4572000" cy="261610"/>
          </a:xfrm>
          <a:prstGeom prst="rect">
            <a:avLst/>
          </a:prstGeom>
        </p:spPr>
        <p:txBody>
          <a:bodyPr>
            <a:spAutoFit/>
          </a:bodyPr>
          <a:lstStyle/>
          <a:p>
            <a:pPr algn="ctr"/>
            <a:r>
              <a:rPr lang="en-US" sz="1100">
                <a:solidFill>
                  <a:schemeClr val="bg1">
                    <a:lumMod val="50000"/>
                  </a:schemeClr>
                </a:solidFill>
                <a:effectLst/>
                <a:latin typeface="Arial" panose="020B0604020202020204" pitchFamily="34" charset="0"/>
                <a:cs typeface="Arial" panose="020B0604020202020204" pitchFamily="34" charset="0"/>
              </a:rPr>
              <a:t>Copyright © </a:t>
            </a:r>
            <a:r>
              <a:rPr lang="en-US" sz="1100" smtClean="0">
                <a:solidFill>
                  <a:schemeClr val="bg1">
                    <a:lumMod val="50000"/>
                  </a:schemeClr>
                </a:solidFill>
                <a:effectLst/>
                <a:latin typeface="Arial" panose="020B0604020202020204" pitchFamily="34" charset="0"/>
                <a:cs typeface="Arial" panose="020B0604020202020204" pitchFamily="34" charset="0"/>
              </a:rPr>
              <a:t>2019  </a:t>
            </a:r>
            <a:r>
              <a:rPr lang="en-US" sz="1100">
                <a:solidFill>
                  <a:schemeClr val="bg1">
                    <a:lumMod val="50000"/>
                  </a:schemeClr>
                </a:solidFill>
                <a:effectLst/>
                <a:latin typeface="Arial" panose="020B0604020202020204" pitchFamily="34" charset="0"/>
                <a:cs typeface="Arial" panose="020B0604020202020204" pitchFamily="34" charset="0"/>
              </a:rPr>
              <a:t>Oblon, McClelland, Maier &amp; Neustadt, LLP</a:t>
            </a:r>
          </a:p>
        </p:txBody>
      </p:sp>
      <p:sp>
        <p:nvSpPr>
          <p:cNvPr id="16" name="Text Placeholder 17"/>
          <p:cNvSpPr>
            <a:spLocks noGrp="1"/>
          </p:cNvSpPr>
          <p:nvPr>
            <p:ph type="body" sz="quarter" idx="15" hasCustomPrompt="1"/>
          </p:nvPr>
        </p:nvSpPr>
        <p:spPr>
          <a:xfrm>
            <a:off x="822326" y="868364"/>
            <a:ext cx="7399338" cy="1160462"/>
          </a:xfrm>
        </p:spPr>
        <p:txBody>
          <a:bodyPr anchor="ctr" anchorCtr="0">
            <a:normAutofit/>
          </a:bodyPr>
          <a:lstStyle>
            <a:lvl1pPr marL="0" indent="0" algn="l">
              <a:buFontTx/>
              <a:buNone/>
              <a:defRPr sz="3600">
                <a:solidFill>
                  <a:schemeClr val="bg1">
                    <a:lumMod val="50000"/>
                  </a:schemeClr>
                </a:solidFill>
                <a:latin typeface="+mj-lt"/>
                <a:cs typeface="Calibri" panose="020F0502020204030204" pitchFamily="34" charset="0"/>
              </a:defRPr>
            </a:lvl1pPr>
          </a:lstStyle>
          <a:p>
            <a:pPr lvl="0"/>
            <a:r>
              <a:rPr lang="en-US"/>
              <a:t>CLICK TO ADD TITLE</a:t>
            </a:r>
          </a:p>
        </p:txBody>
      </p:sp>
      <p:sp>
        <p:nvSpPr>
          <p:cNvPr id="12" name="Content Placeholder 2"/>
          <p:cNvSpPr>
            <a:spLocks noGrp="1"/>
          </p:cNvSpPr>
          <p:nvPr>
            <p:ph sz="quarter" idx="16"/>
          </p:nvPr>
        </p:nvSpPr>
        <p:spPr>
          <a:xfrm>
            <a:off x="822326" y="2182813"/>
            <a:ext cx="7399337" cy="3913187"/>
          </a:xfrm>
        </p:spPr>
        <p:txBody>
          <a:bodyPr/>
          <a:lstStyle>
            <a:lvl1pPr marL="0" indent="0">
              <a:buFontTx/>
              <a:buNone/>
              <a:defRPr>
                <a:solidFill>
                  <a:schemeClr val="bg1">
                    <a:lumMod val="50000"/>
                  </a:schemeClr>
                </a:solidFill>
              </a:defRPr>
            </a:lvl1pPr>
            <a:lvl2pPr>
              <a:buFontTx/>
              <a:buNone/>
              <a:defRPr>
                <a:solidFill>
                  <a:schemeClr val="bg1">
                    <a:lumMod val="50000"/>
                  </a:schemeClr>
                </a:solidFill>
              </a:defRPr>
            </a:lvl2pPr>
            <a:lvl3pPr>
              <a:buFontTx/>
              <a:buNone/>
              <a:defRPr>
                <a:solidFill>
                  <a:schemeClr val="bg1">
                    <a:lumMod val="50000"/>
                  </a:schemeClr>
                </a:solidFill>
              </a:defRPr>
            </a:lvl3pPr>
            <a:lvl4pPr>
              <a:buFontTx/>
              <a:buNone/>
              <a:defRPr>
                <a:solidFill>
                  <a:schemeClr val="bg1">
                    <a:lumMod val="50000"/>
                  </a:schemeClr>
                </a:solidFill>
              </a:defRPr>
            </a:lvl4pPr>
            <a:lvl5pPr>
              <a:buFontTx/>
              <a:buNone/>
              <a:defRPr>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6443144"/>
            <a:ext cx="804893" cy="186256"/>
          </a:xfrm>
          <a:prstGeom prst="rect">
            <a:avLst/>
          </a:prstGeom>
        </p:spPr>
      </p:pic>
      <p:sp>
        <p:nvSpPr>
          <p:cNvPr id="15" name="Rectangle 14">
            <a:extLst>
              <a:ext uri="{FF2B5EF4-FFF2-40B4-BE49-F238E27FC236}">
                <a16:creationId xmlns="" xmlns:a16="http://schemas.microsoft.com/office/drawing/2014/main" xmlns:p159="http://schemas.microsoft.com/office/powerpoint/2015/09/main" xmlns:p15="http://schemas.microsoft.com/office/powerpoint/2012/main" xmlns:a14="http://schemas.microsoft.com/office/drawing/2010/main" xmlns:p14="http://schemas.microsoft.com/office/powerpoint/2010/main" id="{8042DBBE-DBE0-9940-8B9C-6F8B4234803E}"/>
              </a:ext>
            </a:extLst>
          </p:cNvPr>
          <p:cNvSpPr/>
          <p:nvPr/>
        </p:nvSpPr>
        <p:spPr>
          <a:xfrm>
            <a:off x="0" y="1"/>
            <a:ext cx="9144000" cy="567559"/>
          </a:xfrm>
          <a:prstGeom prst="rect">
            <a:avLst/>
          </a:prstGeom>
          <a:solidFill>
            <a:srgbClr val="858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 xmlns:a16="http://schemas.microsoft.com/office/drawing/2014/main" xmlns:p159="http://schemas.microsoft.com/office/powerpoint/2015/09/main" xmlns:p15="http://schemas.microsoft.com/office/powerpoint/2012/main" xmlns:a14="http://schemas.microsoft.com/office/drawing/2010/main" xmlns:p14="http://schemas.microsoft.com/office/powerpoint/2010/main" id="{0F3A5104-C601-7C4C-A09A-535111E1A39E}"/>
              </a:ext>
            </a:extLst>
          </p:cNvPr>
          <p:cNvPicPr>
            <a:picLocks noChangeAspect="1"/>
          </p:cNvPicPr>
          <p:nvPr/>
        </p:nvPicPr>
        <p:blipFill>
          <a:blip r:embed="rId3"/>
          <a:stretch>
            <a:fillRect/>
          </a:stretch>
        </p:blipFill>
        <p:spPr>
          <a:xfrm>
            <a:off x="544300" y="251831"/>
            <a:ext cx="1422400" cy="257810"/>
          </a:xfrm>
          <a:prstGeom prst="rect">
            <a:avLst/>
          </a:prstGeom>
        </p:spPr>
      </p:pic>
    </p:spTree>
    <p:extLst>
      <p:ext uri="{BB962C8B-B14F-4D97-AF65-F5344CB8AC3E}">
        <p14:creationId xmlns:p14="http://schemas.microsoft.com/office/powerpoint/2010/main" val="68452491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ullets &amp; Pictures">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85113C9-1405-EC47-ACA4-BD80B67DE815}" type="datetimeFigureOut">
              <a:rPr lang="en-US" smtClean="0"/>
              <a:t>3/6/2020</a:t>
            </a:fld>
            <a:endParaRPr lang="en-US"/>
          </a:p>
        </p:txBody>
      </p:sp>
      <p:sp>
        <p:nvSpPr>
          <p:cNvPr id="5" name="Slide Number Placeholder 4"/>
          <p:cNvSpPr>
            <a:spLocks noGrp="1"/>
          </p:cNvSpPr>
          <p:nvPr>
            <p:ph type="sldNum" sz="quarter" idx="12"/>
          </p:nvPr>
        </p:nvSpPr>
        <p:spPr/>
        <p:txBody>
          <a:bodyPr/>
          <a:lstStyle/>
          <a:p>
            <a:fld id="{4431BEFC-EA9A-0346-8322-8B79FA4F4053}" type="slidenum">
              <a:rPr lang="en-US" smtClean="0"/>
              <a:t>‹#›</a:t>
            </a:fld>
            <a:endParaRPr lang="en-US"/>
          </a:p>
        </p:txBody>
      </p:sp>
      <p:sp>
        <p:nvSpPr>
          <p:cNvPr id="9" name="Rectangle 8"/>
          <p:cNvSpPr/>
          <p:nvPr/>
        </p:nvSpPr>
        <p:spPr>
          <a:xfrm>
            <a:off x="2308123" y="6400800"/>
            <a:ext cx="4572000" cy="261610"/>
          </a:xfrm>
          <a:prstGeom prst="rect">
            <a:avLst/>
          </a:prstGeom>
        </p:spPr>
        <p:txBody>
          <a:bodyPr>
            <a:spAutoFit/>
          </a:bodyPr>
          <a:lstStyle/>
          <a:p>
            <a:pPr algn="ctr"/>
            <a:r>
              <a:rPr lang="en-US" sz="1100">
                <a:solidFill>
                  <a:schemeClr val="bg1">
                    <a:lumMod val="50000"/>
                  </a:schemeClr>
                </a:solidFill>
                <a:effectLst/>
                <a:latin typeface="Arial" panose="020B0604020202020204" pitchFamily="34" charset="0"/>
                <a:cs typeface="Arial" panose="020B0604020202020204" pitchFamily="34" charset="0"/>
              </a:rPr>
              <a:t>Copyright © </a:t>
            </a:r>
            <a:r>
              <a:rPr lang="en-US" sz="1100" smtClean="0">
                <a:solidFill>
                  <a:schemeClr val="bg1">
                    <a:lumMod val="50000"/>
                  </a:schemeClr>
                </a:solidFill>
                <a:effectLst/>
                <a:latin typeface="Arial" panose="020B0604020202020204" pitchFamily="34" charset="0"/>
                <a:cs typeface="Arial" panose="020B0604020202020204" pitchFamily="34" charset="0"/>
              </a:rPr>
              <a:t>2019  </a:t>
            </a:r>
            <a:r>
              <a:rPr lang="en-US" sz="1100">
                <a:solidFill>
                  <a:schemeClr val="bg1">
                    <a:lumMod val="50000"/>
                  </a:schemeClr>
                </a:solidFill>
                <a:effectLst/>
                <a:latin typeface="Arial" panose="020B0604020202020204" pitchFamily="34" charset="0"/>
                <a:cs typeface="Arial" panose="020B0604020202020204" pitchFamily="34" charset="0"/>
              </a:rPr>
              <a:t>Oblon, McClelland, Maier &amp; Neustadt, LLP</a:t>
            </a:r>
          </a:p>
        </p:txBody>
      </p:sp>
      <p:sp>
        <p:nvSpPr>
          <p:cNvPr id="15" name="Text Placeholder 17"/>
          <p:cNvSpPr>
            <a:spLocks noGrp="1"/>
          </p:cNvSpPr>
          <p:nvPr>
            <p:ph type="body" sz="quarter" idx="20" hasCustomPrompt="1"/>
          </p:nvPr>
        </p:nvSpPr>
        <p:spPr>
          <a:xfrm>
            <a:off x="822324" y="868364"/>
            <a:ext cx="7399339" cy="1150936"/>
          </a:xfrm>
        </p:spPr>
        <p:txBody>
          <a:bodyPr anchor="ctr" anchorCtr="0">
            <a:normAutofit/>
          </a:bodyPr>
          <a:lstStyle>
            <a:lvl1pPr marL="0" indent="0" algn="l">
              <a:buFontTx/>
              <a:buNone/>
              <a:defRPr sz="3600">
                <a:solidFill>
                  <a:schemeClr val="bg1">
                    <a:lumMod val="50000"/>
                  </a:schemeClr>
                </a:solidFill>
                <a:latin typeface="+mj-lt"/>
                <a:cs typeface="Calibri" panose="020F0502020204030204" pitchFamily="34" charset="0"/>
              </a:defRPr>
            </a:lvl1pPr>
          </a:lstStyle>
          <a:p>
            <a:pPr lvl="0"/>
            <a:r>
              <a:rPr lang="en-US"/>
              <a:t>CLICK TO ADD TITLE</a:t>
            </a:r>
          </a:p>
        </p:txBody>
      </p:sp>
      <p:pic>
        <p:nvPicPr>
          <p:cNvPr id="14" name="Picture 13"/>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6443144"/>
            <a:ext cx="804893" cy="186256"/>
          </a:xfrm>
          <a:prstGeom prst="rect">
            <a:avLst/>
          </a:prstGeom>
        </p:spPr>
      </p:pic>
      <p:sp>
        <p:nvSpPr>
          <p:cNvPr id="16" name="Rectangle 15">
            <a:extLst>
              <a:ext uri="{FF2B5EF4-FFF2-40B4-BE49-F238E27FC236}">
                <a16:creationId xmlns="" xmlns:a16="http://schemas.microsoft.com/office/drawing/2014/main" xmlns:p159="http://schemas.microsoft.com/office/powerpoint/2015/09/main" xmlns:p15="http://schemas.microsoft.com/office/powerpoint/2012/main" xmlns:a14="http://schemas.microsoft.com/office/drawing/2010/main" xmlns:p14="http://schemas.microsoft.com/office/powerpoint/2010/main" id="{59340789-AAF1-594C-99FC-BFDC22CA0C35}"/>
              </a:ext>
            </a:extLst>
          </p:cNvPr>
          <p:cNvSpPr/>
          <p:nvPr/>
        </p:nvSpPr>
        <p:spPr>
          <a:xfrm>
            <a:off x="0" y="1"/>
            <a:ext cx="9144000" cy="567559"/>
          </a:xfrm>
          <a:prstGeom prst="rect">
            <a:avLst/>
          </a:prstGeom>
          <a:solidFill>
            <a:srgbClr val="858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 xmlns:a16="http://schemas.microsoft.com/office/drawing/2014/main" xmlns:p159="http://schemas.microsoft.com/office/powerpoint/2015/09/main" xmlns:p15="http://schemas.microsoft.com/office/powerpoint/2012/main" xmlns:a14="http://schemas.microsoft.com/office/drawing/2010/main" xmlns:p14="http://schemas.microsoft.com/office/powerpoint/2010/main" id="{81C64FE9-0A01-8240-80AA-0E8BCDF39588}"/>
              </a:ext>
            </a:extLst>
          </p:cNvPr>
          <p:cNvSpPr>
            <a:spLocks noGrp="1"/>
          </p:cNvSpPr>
          <p:nvPr>
            <p:ph sz="quarter" idx="16"/>
          </p:nvPr>
        </p:nvSpPr>
        <p:spPr>
          <a:xfrm>
            <a:off x="822326" y="2182813"/>
            <a:ext cx="3699669" cy="3913187"/>
          </a:xfrm>
        </p:spPr>
        <p:txBody>
          <a:bodyPr>
            <a:normAutofit/>
          </a:bodyPr>
          <a:lstStyle>
            <a:lvl1pPr marL="0" indent="0">
              <a:buFontTx/>
              <a:buNone/>
              <a:defRPr sz="2800">
                <a:solidFill>
                  <a:schemeClr val="bg1">
                    <a:lumMod val="50000"/>
                  </a:schemeClr>
                </a:solidFill>
                <a:latin typeface="+mj-lt"/>
              </a:defRPr>
            </a:lvl1pPr>
            <a:lvl2pPr>
              <a:buFontTx/>
              <a:buNone/>
              <a:defRPr sz="2400">
                <a:solidFill>
                  <a:schemeClr val="bg1">
                    <a:lumMod val="50000"/>
                  </a:schemeClr>
                </a:solidFill>
                <a:latin typeface="+mj-lt"/>
              </a:defRPr>
            </a:lvl2pPr>
            <a:lvl3pPr>
              <a:buFontTx/>
              <a:buNone/>
              <a:defRPr sz="2000">
                <a:solidFill>
                  <a:schemeClr val="bg1">
                    <a:lumMod val="50000"/>
                  </a:schemeClr>
                </a:solidFill>
                <a:latin typeface="+mj-lt"/>
              </a:defRPr>
            </a:lvl3pPr>
            <a:lvl4pPr>
              <a:buFontTx/>
              <a:buNone/>
              <a:defRPr sz="1800">
                <a:solidFill>
                  <a:schemeClr val="bg1">
                    <a:lumMod val="50000"/>
                  </a:schemeClr>
                </a:solidFill>
                <a:latin typeface="+mj-lt"/>
              </a:defRPr>
            </a:lvl4pPr>
            <a:lvl5pPr>
              <a:buFontTx/>
              <a:buNone/>
              <a:defRPr sz="1800">
                <a:solidFill>
                  <a:schemeClr val="bg1">
                    <a:lumMod val="50000"/>
                  </a:schemeClr>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2" name="Picture Placeholder 2">
            <a:extLst>
              <a:ext uri="{FF2B5EF4-FFF2-40B4-BE49-F238E27FC236}">
                <a16:creationId xmlns="" xmlns:a16="http://schemas.microsoft.com/office/drawing/2014/main" xmlns:p159="http://schemas.microsoft.com/office/powerpoint/2015/09/main" xmlns:p15="http://schemas.microsoft.com/office/powerpoint/2012/main" xmlns:a14="http://schemas.microsoft.com/office/drawing/2010/main" xmlns:p14="http://schemas.microsoft.com/office/powerpoint/2010/main" id="{504F3CF8-55DA-5E4B-9D4B-F42B29BE53C9}"/>
              </a:ext>
            </a:extLst>
          </p:cNvPr>
          <p:cNvSpPr>
            <a:spLocks noGrp="1"/>
          </p:cNvSpPr>
          <p:nvPr>
            <p:ph type="pic" sz="quarter" idx="17"/>
          </p:nvPr>
        </p:nvSpPr>
        <p:spPr>
          <a:xfrm>
            <a:off x="4619627" y="2182813"/>
            <a:ext cx="3602037" cy="3913187"/>
          </a:xfrm>
        </p:spPr>
        <p:txBody>
          <a:bodyPr/>
          <a:lstStyle/>
          <a:p>
            <a:r>
              <a:rPr lang="en-US" smtClean="0"/>
              <a:t>Click icon to add picture</a:t>
            </a:r>
            <a:endParaRPr lang="en-US"/>
          </a:p>
        </p:txBody>
      </p:sp>
      <p:pic>
        <p:nvPicPr>
          <p:cNvPr id="11" name="Picture 10">
            <a:extLst>
              <a:ext uri="{FF2B5EF4-FFF2-40B4-BE49-F238E27FC236}">
                <a16:creationId xmlns="" xmlns:a16="http://schemas.microsoft.com/office/drawing/2014/main" xmlns:p159="http://schemas.microsoft.com/office/powerpoint/2015/09/main" xmlns:p15="http://schemas.microsoft.com/office/powerpoint/2012/main" xmlns:a14="http://schemas.microsoft.com/office/drawing/2010/main" xmlns:p14="http://schemas.microsoft.com/office/powerpoint/2010/main" id="{D418561C-1D35-B748-9856-EC6EB17CB31B}"/>
              </a:ext>
            </a:extLst>
          </p:cNvPr>
          <p:cNvPicPr>
            <a:picLocks noChangeAspect="1"/>
          </p:cNvPicPr>
          <p:nvPr userDrawn="1"/>
        </p:nvPicPr>
        <p:blipFill>
          <a:blip r:embed="rId3"/>
          <a:stretch>
            <a:fillRect/>
          </a:stretch>
        </p:blipFill>
        <p:spPr>
          <a:xfrm>
            <a:off x="544300" y="251831"/>
            <a:ext cx="1422400" cy="257810"/>
          </a:xfrm>
          <a:prstGeom prst="rect">
            <a:avLst/>
          </a:prstGeom>
        </p:spPr>
      </p:pic>
    </p:spTree>
    <p:extLst>
      <p:ext uri="{BB962C8B-B14F-4D97-AF65-F5344CB8AC3E}">
        <p14:creationId xmlns:p14="http://schemas.microsoft.com/office/powerpoint/2010/main" val="314504967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hart">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85113C9-1405-EC47-ACA4-BD80B67DE815}" type="datetimeFigureOut">
              <a:rPr lang="en-US" smtClean="0"/>
              <a:t>3/6/2020</a:t>
            </a:fld>
            <a:endParaRPr lang="en-US"/>
          </a:p>
        </p:txBody>
      </p:sp>
      <p:sp>
        <p:nvSpPr>
          <p:cNvPr id="6" name="Slide Number Placeholder 5"/>
          <p:cNvSpPr>
            <a:spLocks noGrp="1"/>
          </p:cNvSpPr>
          <p:nvPr>
            <p:ph type="sldNum" sz="quarter" idx="12"/>
          </p:nvPr>
        </p:nvSpPr>
        <p:spPr/>
        <p:txBody>
          <a:bodyPr/>
          <a:lstStyle/>
          <a:p>
            <a:fld id="{4431BEFC-EA9A-0346-8322-8B79FA4F4053}" type="slidenum">
              <a:rPr lang="en-US" smtClean="0"/>
              <a:t>‹#›</a:t>
            </a:fld>
            <a:endParaRPr lang="en-US"/>
          </a:p>
        </p:txBody>
      </p:sp>
      <p:sp>
        <p:nvSpPr>
          <p:cNvPr id="3" name="Chart Placeholder 2"/>
          <p:cNvSpPr>
            <a:spLocks noGrp="1"/>
          </p:cNvSpPr>
          <p:nvPr>
            <p:ph type="chart" sz="quarter" idx="13"/>
          </p:nvPr>
        </p:nvSpPr>
        <p:spPr>
          <a:xfrm>
            <a:off x="822325" y="2209800"/>
            <a:ext cx="7399338" cy="3505200"/>
          </a:xfrm>
        </p:spPr>
        <p:txBody>
          <a:bodyPr>
            <a:normAutofit/>
          </a:bodyPr>
          <a:lstStyle>
            <a:lvl1pPr marL="0" indent="0">
              <a:buNone/>
              <a:defRPr sz="2400"/>
            </a:lvl1pPr>
          </a:lstStyle>
          <a:p>
            <a:r>
              <a:rPr lang="en-US" smtClean="0"/>
              <a:t>Click icon to add chart</a:t>
            </a:r>
            <a:endParaRPr lang="en-US"/>
          </a:p>
        </p:txBody>
      </p:sp>
      <p:sp>
        <p:nvSpPr>
          <p:cNvPr id="14" name="Text Placeholder 13"/>
          <p:cNvSpPr>
            <a:spLocks noGrp="1"/>
          </p:cNvSpPr>
          <p:nvPr>
            <p:ph type="body" sz="quarter" idx="15" hasCustomPrompt="1"/>
          </p:nvPr>
        </p:nvSpPr>
        <p:spPr>
          <a:xfrm>
            <a:off x="457200" y="5943600"/>
            <a:ext cx="2438400" cy="228600"/>
          </a:xfrm>
        </p:spPr>
        <p:txBody>
          <a:bodyPr>
            <a:normAutofit/>
          </a:bodyPr>
          <a:lstStyle>
            <a:lvl1pPr marL="0" indent="0">
              <a:buNone/>
              <a:defRPr lang="en-US" sz="1000" i="1" kern="1200" baseline="0">
                <a:solidFill>
                  <a:srgbClr val="595A59"/>
                </a:solidFill>
                <a:latin typeface="Calibri" panose="020F0502020204030204" pitchFamily="34" charset="0"/>
                <a:ea typeface="+mn-ea"/>
                <a:cs typeface="Calibri" panose="020F0502020204030204" pitchFamily="34" charset="0"/>
              </a:defRPr>
            </a:lvl1pPr>
          </a:lstStyle>
          <a:p>
            <a:pPr lvl="0"/>
            <a:r>
              <a:rPr lang="en-US"/>
              <a:t>Attribution goes here as needed</a:t>
            </a:r>
          </a:p>
        </p:txBody>
      </p:sp>
      <p:sp>
        <p:nvSpPr>
          <p:cNvPr id="9" name="Text Placeholder 17"/>
          <p:cNvSpPr>
            <a:spLocks noGrp="1"/>
          </p:cNvSpPr>
          <p:nvPr>
            <p:ph type="body" sz="quarter" idx="16" hasCustomPrompt="1"/>
          </p:nvPr>
        </p:nvSpPr>
        <p:spPr>
          <a:xfrm>
            <a:off x="822325" y="876300"/>
            <a:ext cx="7399338" cy="1143000"/>
          </a:xfrm>
        </p:spPr>
        <p:txBody>
          <a:bodyPr anchor="ctr" anchorCtr="0">
            <a:normAutofit/>
          </a:bodyPr>
          <a:lstStyle>
            <a:lvl1pPr marL="0" indent="0" algn="l">
              <a:buFontTx/>
              <a:buNone/>
              <a:defRPr sz="3600">
                <a:solidFill>
                  <a:schemeClr val="bg1">
                    <a:lumMod val="50000"/>
                  </a:schemeClr>
                </a:solidFill>
                <a:latin typeface="+mj-lt"/>
                <a:cs typeface="Calibri" panose="020F0502020204030204" pitchFamily="34" charset="0"/>
              </a:defRPr>
            </a:lvl1pPr>
          </a:lstStyle>
          <a:p>
            <a:pPr lvl="0"/>
            <a:r>
              <a:rPr lang="en-US"/>
              <a:t>CLICK TO ADD TITLE</a:t>
            </a:r>
          </a:p>
        </p:txBody>
      </p:sp>
      <p:pic>
        <p:nvPicPr>
          <p:cNvPr id="10" name="Picture 9"/>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6443144"/>
            <a:ext cx="804893" cy="186256"/>
          </a:xfrm>
          <a:prstGeom prst="rect">
            <a:avLst/>
          </a:prstGeom>
        </p:spPr>
      </p:pic>
    </p:spTree>
    <p:extLst>
      <p:ext uri="{BB962C8B-B14F-4D97-AF65-F5344CB8AC3E}">
        <p14:creationId xmlns:p14="http://schemas.microsoft.com/office/powerpoint/2010/main" val="2168014030"/>
      </p:ext>
    </p:extLst>
  </p:cSld>
  <p:clrMapOvr>
    <a:overrideClrMapping bg1="lt1" tx1="dk1" bg2="lt2" tx2="dk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9877" y="875505"/>
            <a:ext cx="7399724" cy="1143000"/>
          </a:xfrm>
          <a:prstGeom prst="rect">
            <a:avLst/>
          </a:prstGeom>
        </p:spPr>
        <p:txBody>
          <a:bodyPr vert="horz" lIns="91440" tIns="45720" rIns="91440" bIns="45720" rtlCol="0" anchor="ctr">
            <a:normAutofit/>
          </a:bodyPr>
          <a:lstStyle/>
          <a:p>
            <a:r>
              <a:rPr lang="en-US"/>
              <a:t>CLICK TO EDIT MASTER TITLE SLIDE</a:t>
            </a:r>
          </a:p>
        </p:txBody>
      </p:sp>
      <p:sp>
        <p:nvSpPr>
          <p:cNvPr id="3" name="Text Placeholder 2"/>
          <p:cNvSpPr>
            <a:spLocks noGrp="1"/>
          </p:cNvSpPr>
          <p:nvPr>
            <p:ph type="body" idx="1"/>
          </p:nvPr>
        </p:nvSpPr>
        <p:spPr>
          <a:xfrm>
            <a:off x="829878" y="2191146"/>
            <a:ext cx="7399722" cy="39925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5113C9-1405-EC47-ACA4-BD80B67DE815}" type="datetimeFigureOut">
              <a:rPr lang="en-US" smtClean="0"/>
              <a:t>3/6/2020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1BEFC-EA9A-0346-8322-8B79FA4F4053}" type="slidenum">
              <a:rPr lang="en-US" smtClean="0"/>
              <a:t>‹#›</a:t>
            </a:fld>
            <a:endParaRPr lang="en-US"/>
          </a:p>
        </p:txBody>
      </p:sp>
      <p:sp>
        <p:nvSpPr>
          <p:cNvPr id="8" name="Rectangle 7">
            <a:extLst>
              <a:ext uri="{FF2B5EF4-FFF2-40B4-BE49-F238E27FC236}">
                <a16:creationId xmlns="" xmlns:a16="http://schemas.microsoft.com/office/drawing/2014/main" xmlns:p159="http://schemas.microsoft.com/office/powerpoint/2015/09/main" xmlns:p15="http://schemas.microsoft.com/office/powerpoint/2012/main" xmlns:a14="http://schemas.microsoft.com/office/drawing/2010/main" xmlns:p14="http://schemas.microsoft.com/office/powerpoint/2010/main" id="{94DFA467-7B88-034E-9D45-1FA4E1A7E556}"/>
              </a:ext>
            </a:extLst>
          </p:cNvPr>
          <p:cNvSpPr/>
          <p:nvPr/>
        </p:nvSpPr>
        <p:spPr>
          <a:xfrm>
            <a:off x="0" y="0"/>
            <a:ext cx="9144000" cy="567559"/>
          </a:xfrm>
          <a:prstGeom prst="rect">
            <a:avLst/>
          </a:prstGeom>
          <a:solidFill>
            <a:srgbClr val="452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xmlns:p159="http://schemas.microsoft.com/office/powerpoint/2015/09/main" xmlns:p15="http://schemas.microsoft.com/office/powerpoint/2012/main" xmlns:a14="http://schemas.microsoft.com/office/drawing/2010/main" xmlns:p14="http://schemas.microsoft.com/office/powerpoint/2010/main" id="{673DF7FA-1740-CC42-8E73-5D2617BAD367}"/>
              </a:ext>
            </a:extLst>
          </p:cNvPr>
          <p:cNvPicPr>
            <a:picLocks noChangeAspect="1"/>
          </p:cNvPicPr>
          <p:nvPr/>
        </p:nvPicPr>
        <p:blipFill>
          <a:blip r:embed="rId10"/>
          <a:stretch>
            <a:fillRect/>
          </a:stretch>
        </p:blipFill>
        <p:spPr>
          <a:xfrm>
            <a:off x="7381959" y="183252"/>
            <a:ext cx="1422400" cy="257810"/>
          </a:xfrm>
          <a:prstGeom prst="rect">
            <a:avLst/>
          </a:prstGeom>
        </p:spPr>
      </p:pic>
      <p:sp>
        <p:nvSpPr>
          <p:cNvPr id="36" name="Rectangle 35">
            <a:extLst>
              <a:ext uri="{FF2B5EF4-FFF2-40B4-BE49-F238E27FC236}">
                <a16:creationId xmlns="" xmlns:a16="http://schemas.microsoft.com/office/drawing/2014/main" xmlns:p159="http://schemas.microsoft.com/office/powerpoint/2015/09/main" xmlns:p15="http://schemas.microsoft.com/office/powerpoint/2012/main" xmlns:a14="http://schemas.microsoft.com/office/drawing/2010/main" xmlns:p14="http://schemas.microsoft.com/office/powerpoint/2010/main" id="{C028DAC9-C0D0-D94F-8525-AA87EE9046BC}"/>
              </a:ext>
            </a:extLst>
          </p:cNvPr>
          <p:cNvSpPr/>
          <p:nvPr userDrawn="1"/>
        </p:nvSpPr>
        <p:spPr>
          <a:xfrm>
            <a:off x="0" y="0"/>
            <a:ext cx="9144000" cy="6858000"/>
          </a:xfrm>
          <a:prstGeom prst="rect">
            <a:avLst/>
          </a:prstGeom>
          <a:solidFill>
            <a:srgbClr val="452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userDrawn="1"/>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218275" y="6179849"/>
            <a:ext cx="2083136" cy="482048"/>
          </a:xfrm>
          <a:prstGeom prst="rect">
            <a:avLst/>
          </a:prstGeom>
        </p:spPr>
      </p:pic>
      <p:pic>
        <p:nvPicPr>
          <p:cNvPr id="48" name="Picture 47"/>
          <p:cNvPicPr>
            <a:picLocks noChangeAspect="1" noChangeArrowheads="1"/>
          </p:cNvPicPr>
          <p:nvPr userDrawn="1"/>
        </p:nvPicPr>
        <p:blipFill>
          <a:blip r:embed="rId13">
            <a:lum bright="70000" contrast="-70000"/>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l="19735" r="23201" b="49379"/>
          <a:stretch>
            <a:fillRect/>
          </a:stretch>
        </p:blipFill>
        <p:spPr bwMode="auto">
          <a:xfrm>
            <a:off x="7986050" y="5772128"/>
            <a:ext cx="1099335" cy="975235"/>
          </a:xfrm>
          <a:prstGeom prst="rect">
            <a:avLst/>
          </a:prstGeom>
          <a:noFill/>
          <a:ln>
            <a:noFill/>
          </a:ln>
        </p:spPr>
      </p:pic>
    </p:spTree>
    <p:extLst>
      <p:ext uri="{BB962C8B-B14F-4D97-AF65-F5344CB8AC3E}">
        <p14:creationId xmlns:p14="http://schemas.microsoft.com/office/powerpoint/2010/main" val="1535196773"/>
      </p:ext>
    </p:extLst>
  </p:cSld>
  <p:clrMap bg1="lt1" tx1="dk1" bg2="lt2" tx2="dk2" accent1="accent1" accent2="accent2" accent3="accent3" accent4="accent4" accent5="accent5" accent6="accent6" hlink="hlink" folHlink="folHlink"/>
  <p:sldLayoutIdLst>
    <p:sldLayoutId id="2147483673" r:id="rId1"/>
    <p:sldLayoutId id="2147483678" r:id="rId2"/>
    <p:sldLayoutId id="2147483674" r:id="rId3"/>
    <p:sldLayoutId id="2147483684" r:id="rId4"/>
    <p:sldLayoutId id="2147483675" r:id="rId5"/>
    <p:sldLayoutId id="2147483676" r:id="rId6"/>
    <p:sldLayoutId id="2147483677" r:id="rId7"/>
    <p:sldLayoutId id="2147483679" r:id="rId8"/>
  </p:sldLayoutIdLst>
  <p:transition/>
  <p:txStyles>
    <p:titleStyle>
      <a:lvl1pPr algn="l" defTabSz="914400" rtl="0" eaLnBrk="1" latinLnBrk="0" hangingPunct="1">
        <a:spcBef>
          <a:spcPct val="0"/>
        </a:spcBef>
        <a:buNone/>
        <a:defRPr sz="3200" kern="1200">
          <a:solidFill>
            <a:schemeClr val="bg1">
              <a:lumMod val="50000"/>
            </a:schemeClr>
          </a:solidFill>
          <a:latin typeface="+mj-lt"/>
          <a:ea typeface="+mj-ea"/>
          <a:cs typeface="+mj-cs"/>
        </a:defRPr>
      </a:lvl1pPr>
    </p:titleStyle>
    <p:bodyStyle>
      <a:lvl1pPr marL="0" indent="0" algn="l" defTabSz="914400" rtl="0" eaLnBrk="1" latinLnBrk="0" hangingPunct="1">
        <a:spcBef>
          <a:spcPct val="20000"/>
        </a:spcBef>
        <a:buFontTx/>
        <a:buNone/>
        <a:defRPr sz="2800" kern="1200">
          <a:solidFill>
            <a:schemeClr val="bg1">
              <a:lumMod val="50000"/>
            </a:schemeClr>
          </a:solidFill>
          <a:latin typeface="+mj-lt"/>
          <a:ea typeface="+mn-ea"/>
          <a:cs typeface="+mn-cs"/>
        </a:defRPr>
      </a:lvl1pPr>
      <a:lvl2pPr marL="457200" indent="0" algn="l" defTabSz="914400" rtl="0" eaLnBrk="1" latinLnBrk="0" hangingPunct="1">
        <a:spcBef>
          <a:spcPct val="20000"/>
        </a:spcBef>
        <a:buFontTx/>
        <a:buNone/>
        <a:defRPr sz="2400" kern="1200">
          <a:solidFill>
            <a:schemeClr val="bg1">
              <a:lumMod val="50000"/>
            </a:schemeClr>
          </a:solidFill>
          <a:latin typeface="+mj-lt"/>
          <a:ea typeface="+mn-ea"/>
          <a:cs typeface="+mn-cs"/>
        </a:defRPr>
      </a:lvl2pPr>
      <a:lvl3pPr marL="914400" indent="0" algn="l" defTabSz="914400" rtl="0" eaLnBrk="1" latinLnBrk="0" hangingPunct="1">
        <a:spcBef>
          <a:spcPct val="20000"/>
        </a:spcBef>
        <a:buFontTx/>
        <a:buNone/>
        <a:defRPr sz="2000" kern="1200">
          <a:solidFill>
            <a:schemeClr val="bg1">
              <a:lumMod val="50000"/>
            </a:schemeClr>
          </a:solidFill>
          <a:latin typeface="+mj-lt"/>
          <a:ea typeface="+mn-ea"/>
          <a:cs typeface="+mn-cs"/>
        </a:defRPr>
      </a:lvl3pPr>
      <a:lvl4pPr marL="1371600" indent="0" algn="l" defTabSz="914400" rtl="0" eaLnBrk="1" latinLnBrk="0" hangingPunct="1">
        <a:spcBef>
          <a:spcPct val="20000"/>
        </a:spcBef>
        <a:buFontTx/>
        <a:buNone/>
        <a:defRPr sz="1800" kern="1200">
          <a:solidFill>
            <a:schemeClr val="bg1">
              <a:lumMod val="50000"/>
            </a:schemeClr>
          </a:solidFill>
          <a:latin typeface="+mj-lt"/>
          <a:ea typeface="+mn-ea"/>
          <a:cs typeface="+mn-cs"/>
        </a:defRPr>
      </a:lvl4pPr>
      <a:lvl5pPr marL="1828800" indent="0" algn="l" defTabSz="914400" rtl="0" eaLnBrk="1" latinLnBrk="0" hangingPunct="1">
        <a:spcBef>
          <a:spcPct val="20000"/>
        </a:spcBef>
        <a:buFontTx/>
        <a:buNone/>
        <a:defRPr sz="1800" kern="1200">
          <a:solidFill>
            <a:schemeClr val="bg1">
              <a:lumMod val="50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xmlns:p159="http://schemas.microsoft.com/office/powerpoint/2015/09/main" xmlns:a14="http://schemas.microsoft.com/office/drawing/2010/main" xmlns:p14="http://schemas.microsoft.com/office/powerpoint/2010/main">
        <p15:guide id="1" orient="horz" pos="2160">
          <p15:clr>
            <a:srgbClr val="F26B43"/>
          </p15:clr>
        </p15:guide>
        <p15:guide id="2" pos="2880">
          <p15:clr>
            <a:srgbClr val="F26B43"/>
          </p15:clr>
        </p15:guide>
        <p15:guide id="3" pos="518">
          <p15:clr>
            <a:srgbClr val="F26B43"/>
          </p15:clr>
        </p15:guide>
        <p15:guide id="4" pos="5179">
          <p15:clr>
            <a:srgbClr val="F26B43"/>
          </p15:clr>
        </p15:guide>
        <p15:guide id="5" orient="horz" pos="1375">
          <p15:clr>
            <a:srgbClr val="F26B43"/>
          </p15:clr>
        </p15:guide>
        <p15:guide id="6" orient="horz" pos="547">
          <p15:clr>
            <a:srgbClr val="F26B43"/>
          </p15:clr>
        </p15:guide>
        <p15:guide id="7" orient="horz" pos="12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cid:f4c0880e-fc0c-4647-919c-ef3f4e64c946@oblon.com" TargetMode="External"/><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cid:976e8568-a5c0-4899-a052-ac4d74871177@oblon.com" TargetMode="External"/><Relationship Id="rId5" Type="http://schemas.openxmlformats.org/officeDocument/2006/relationships/image" Target="../media/image9.jpeg"/><Relationship Id="rId10" Type="http://schemas.openxmlformats.org/officeDocument/2006/relationships/image" Target="cid:2cd8f667-1935-4c9b-8343-202ec859c1a3@oblon.com" TargetMode="External"/><Relationship Id="rId4" Type="http://schemas.openxmlformats.org/officeDocument/2006/relationships/image" Target="cid:e22e9028-7c48-4a46-88b1-2723c995e4fe@oblon.com" TargetMode="External"/><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cid:fa02007d-b844-4158-9008-c55ef3486493@oblon.com" TargetMode="External"/><Relationship Id="rId5" Type="http://schemas.openxmlformats.org/officeDocument/2006/relationships/image" Target="../media/image14.jpe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85517" y="1808179"/>
            <a:ext cx="5409450" cy="3773472"/>
          </a:xfrm>
        </p:spPr>
        <p:txBody>
          <a:bodyPr>
            <a:normAutofit/>
          </a:bodyPr>
          <a:lstStyle/>
          <a:p>
            <a:r>
              <a:rPr lang="en-US" sz="2000" b="1" dirty="0" smtClean="0">
                <a:latin typeface="+mn-lt"/>
              </a:rPr>
              <a:t>Here is how I can support the 2020 IWD theme of </a:t>
            </a:r>
            <a:r>
              <a:rPr lang="en-US" sz="2000" b="1" i="1" dirty="0" smtClean="0">
                <a:solidFill>
                  <a:srgbClr val="A78BD1"/>
                </a:solidFill>
                <a:effectLst>
                  <a:outerShdw blurRad="38100" dist="38100" dir="2700000" algn="tl">
                    <a:srgbClr val="000000">
                      <a:alpha val="43137"/>
                    </a:srgbClr>
                  </a:outerShdw>
                </a:effectLst>
                <a:latin typeface="+mn-lt"/>
              </a:rPr>
              <a:t>#EACHFOREQUAL </a:t>
            </a:r>
            <a:br>
              <a:rPr lang="en-US" sz="2000" b="1" i="1" dirty="0" smtClean="0">
                <a:solidFill>
                  <a:srgbClr val="A78BD1"/>
                </a:solidFill>
                <a:effectLst>
                  <a:outerShdw blurRad="38100" dist="38100" dir="2700000" algn="tl">
                    <a:srgbClr val="000000">
                      <a:alpha val="43137"/>
                    </a:srgbClr>
                  </a:outerShdw>
                </a:effectLst>
                <a:latin typeface="+mn-lt"/>
              </a:rPr>
            </a:br>
            <a:r>
              <a:rPr lang="en-US" sz="2000" b="1" dirty="0" smtClean="0">
                <a:latin typeface="+mn-lt"/>
              </a:rPr>
              <a:t>in my daily life:</a:t>
            </a:r>
          </a:p>
          <a:p>
            <a:pPr marL="457200" indent="-457200">
              <a:buFont typeface="Arial" panose="020B0604020202020204" pitchFamily="34" charset="0"/>
              <a:buChar char="•"/>
            </a:pPr>
            <a:r>
              <a:rPr lang="en-US" sz="1800" dirty="0">
                <a:latin typeface="+mn-lt"/>
              </a:rPr>
              <a:t>Teach my 3-year-old daughter to never settle for less than equal</a:t>
            </a:r>
          </a:p>
          <a:p>
            <a:pPr marL="457200" indent="-457200">
              <a:buFont typeface="Arial" panose="020B0604020202020204" pitchFamily="34" charset="0"/>
              <a:buChar char="•"/>
            </a:pPr>
            <a:r>
              <a:rPr lang="en-US" sz="1800" dirty="0" smtClean="0">
                <a:latin typeface="+mn-lt"/>
              </a:rPr>
              <a:t>Thank </a:t>
            </a:r>
            <a:r>
              <a:rPr lang="en-US" sz="1800" dirty="0">
                <a:latin typeface="+mn-lt"/>
              </a:rPr>
              <a:t>my 85-year old mother for being a role model as a working single mom who raised two boys</a:t>
            </a:r>
          </a:p>
          <a:p>
            <a:pPr marL="457200" indent="-457200">
              <a:buFont typeface="Arial" panose="020B0604020202020204" pitchFamily="34" charset="0"/>
              <a:buChar char="•"/>
            </a:pPr>
            <a:r>
              <a:rPr lang="en-US" sz="1800" dirty="0" smtClean="0">
                <a:latin typeface="+mn-lt"/>
              </a:rPr>
              <a:t>Appreciate</a:t>
            </a:r>
            <a:r>
              <a:rPr lang="en-US" sz="1800" dirty="0">
                <a:latin typeface="+mn-lt"/>
              </a:rPr>
              <a:t>, respect and collaborate with Oblon’s female employees</a:t>
            </a:r>
          </a:p>
          <a:p>
            <a:pPr marL="457200" indent="-457200">
              <a:buFont typeface="Arial" panose="020B0604020202020204" pitchFamily="34" charset="0"/>
              <a:buChar char="•"/>
            </a:pPr>
            <a:r>
              <a:rPr lang="en-US" sz="1800" dirty="0">
                <a:latin typeface="+mn-lt"/>
              </a:rPr>
              <a:t>Promote gender parity and equality at Oblon</a:t>
            </a:r>
          </a:p>
        </p:txBody>
      </p:sp>
      <p:sp>
        <p:nvSpPr>
          <p:cNvPr id="4" name="Text Placeholder 3"/>
          <p:cNvSpPr>
            <a:spLocks noGrp="1"/>
          </p:cNvSpPr>
          <p:nvPr>
            <p:ph type="body" sz="quarter" idx="15"/>
          </p:nvPr>
        </p:nvSpPr>
        <p:spPr>
          <a:xfrm>
            <a:off x="503741" y="450468"/>
            <a:ext cx="6417130" cy="891311"/>
          </a:xfrm>
        </p:spPr>
        <p:txBody>
          <a:bodyPr>
            <a:noAutofit/>
          </a:bodyPr>
          <a:lstStyle/>
          <a:p>
            <a:pPr algn="l"/>
            <a:r>
              <a:rPr lang="en-US" sz="2400" dirty="0" smtClean="0"/>
              <a:t>Philippe Signore</a:t>
            </a:r>
            <a:br>
              <a:rPr lang="en-US" sz="2400" dirty="0" smtClean="0"/>
            </a:br>
            <a:r>
              <a:rPr lang="en-US" sz="2000" b="0" i="1" dirty="0" smtClean="0"/>
              <a:t>Life Role:</a:t>
            </a:r>
            <a:r>
              <a:rPr lang="en-US" sz="2000" b="0" dirty="0" smtClean="0"/>
              <a:t> Dad</a:t>
            </a:r>
            <a:br>
              <a:rPr lang="en-US" sz="2000" b="0" dirty="0" smtClean="0"/>
            </a:br>
            <a:r>
              <a:rPr lang="en-US" sz="2000" b="0" i="1" dirty="0" smtClean="0"/>
              <a:t>Oblon Role: </a:t>
            </a:r>
            <a:r>
              <a:rPr lang="en-US" sz="2000" b="0" dirty="0" smtClean="0"/>
              <a:t>Managing Partner </a:t>
            </a:r>
            <a:endParaRPr lang="en-US" sz="2000" b="0" dirty="0"/>
          </a:p>
        </p:txBody>
      </p:sp>
      <p:pic>
        <p:nvPicPr>
          <p:cNvPr id="6" name="Picture Placeholder 6"/>
          <p:cNvPicPr>
            <a:picLocks noChangeAspect="1"/>
          </p:cNvPicPr>
          <p:nvPr/>
        </p:nvPicPr>
        <p:blipFill>
          <a:blip r:embed="rId3" cstate="print">
            <a:extLst>
              <a:ext uri="{28A0092B-C50C-407E-A947-70E740481C1C}">
                <a14:useLocalDpi xmlns:a14="http://schemas.microsoft.com/office/drawing/2010/main" val="0"/>
              </a:ext>
            </a:extLst>
          </a:blip>
          <a:srcRect t="12107" b="12107"/>
          <a:stretch>
            <a:fillRect/>
          </a:stretch>
        </p:blipFill>
        <p:spPr>
          <a:xfrm>
            <a:off x="5935136" y="2243667"/>
            <a:ext cx="2751666" cy="2780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645666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80963" y="1600993"/>
            <a:ext cx="4865615" cy="4289425"/>
          </a:xfrm>
        </p:spPr>
        <p:txBody>
          <a:bodyPr>
            <a:normAutofit/>
          </a:bodyPr>
          <a:lstStyle/>
          <a:p>
            <a:r>
              <a:rPr lang="en-US" sz="2000" b="1" dirty="0" smtClean="0">
                <a:latin typeface="+mn-lt"/>
              </a:rPr>
              <a:t>Here is how I can support the 2020 IWD theme of </a:t>
            </a:r>
            <a:r>
              <a:rPr lang="en-US" sz="2000" b="1" i="1" dirty="0" smtClean="0">
                <a:solidFill>
                  <a:srgbClr val="A78BD1"/>
                </a:solidFill>
                <a:effectLst>
                  <a:outerShdw blurRad="38100" dist="38100" dir="2700000" algn="tl">
                    <a:srgbClr val="000000">
                      <a:alpha val="43137"/>
                    </a:srgbClr>
                  </a:outerShdw>
                </a:effectLst>
                <a:latin typeface="+mn-lt"/>
              </a:rPr>
              <a:t>#EACHFOREQUAL </a:t>
            </a:r>
            <a:r>
              <a:rPr lang="en-US" sz="2000" b="1" dirty="0" smtClean="0">
                <a:latin typeface="+mn-lt"/>
              </a:rPr>
              <a:t>in my daily life:</a:t>
            </a:r>
          </a:p>
          <a:p>
            <a:pPr marL="457200" indent="-457200">
              <a:buFont typeface="Arial" panose="020B0604020202020204" pitchFamily="34" charset="0"/>
              <a:buChar char="•"/>
            </a:pPr>
            <a:r>
              <a:rPr lang="en-US" sz="1800" dirty="0" smtClean="0">
                <a:latin typeface="+mn-lt"/>
              </a:rPr>
              <a:t>Recognize, appreciate and acknowledge the strengths in all people (family, friends, and co-workers). </a:t>
            </a:r>
          </a:p>
          <a:p>
            <a:pPr marL="457200" indent="-457200">
              <a:buFont typeface="Arial" panose="020B0604020202020204" pitchFamily="34" charset="0"/>
              <a:buChar char="•"/>
            </a:pPr>
            <a:r>
              <a:rPr lang="en-US" sz="1800" dirty="0" smtClean="0">
                <a:latin typeface="+mn-lt"/>
              </a:rPr>
              <a:t>Everyone I meet has a story. Be more attentive to what that person is saying or better yet what they’re not saying</a:t>
            </a:r>
            <a:endParaRPr lang="en-US" sz="1800" dirty="0">
              <a:latin typeface="+mn-lt"/>
            </a:endParaRPr>
          </a:p>
          <a:p>
            <a:pPr marL="457200" indent="-457200">
              <a:buFont typeface="Arial" panose="020B0604020202020204" pitchFamily="34" charset="0"/>
              <a:buChar char="•"/>
            </a:pPr>
            <a:r>
              <a:rPr lang="en-US" sz="1800" dirty="0" smtClean="0">
                <a:latin typeface="+mn-lt"/>
              </a:rPr>
              <a:t>Encourage those who doubt themselves and who think ‘I can’t do that.’ Show them how to recognize the many gifts and talents they have in order to achieve the goals they have set for themselves. </a:t>
            </a:r>
          </a:p>
        </p:txBody>
      </p:sp>
      <p:sp>
        <p:nvSpPr>
          <p:cNvPr id="4" name="Text Placeholder 3"/>
          <p:cNvSpPr>
            <a:spLocks noGrp="1"/>
          </p:cNvSpPr>
          <p:nvPr>
            <p:ph type="body" sz="quarter" idx="15"/>
          </p:nvPr>
        </p:nvSpPr>
        <p:spPr>
          <a:xfrm>
            <a:off x="503740" y="521063"/>
            <a:ext cx="7777617" cy="891311"/>
          </a:xfrm>
        </p:spPr>
        <p:txBody>
          <a:bodyPr>
            <a:noAutofit/>
          </a:bodyPr>
          <a:lstStyle/>
          <a:p>
            <a:pPr algn="l"/>
            <a:r>
              <a:rPr lang="en-US" sz="2400" dirty="0" smtClean="0"/>
              <a:t>Andrea Camardella</a:t>
            </a:r>
            <a:br>
              <a:rPr lang="en-US" sz="2400" dirty="0" smtClean="0"/>
            </a:br>
            <a:r>
              <a:rPr lang="en-US" sz="2000" b="0" i="1" dirty="0" smtClean="0"/>
              <a:t>Life Roles: </a:t>
            </a:r>
            <a:r>
              <a:rPr lang="en-US" sz="2000" b="0" dirty="0" smtClean="0"/>
              <a:t>Mother, Daughter, Sister, Friend</a:t>
            </a:r>
            <a:br>
              <a:rPr lang="en-US" sz="2000" b="0" dirty="0" smtClean="0"/>
            </a:br>
            <a:r>
              <a:rPr lang="en-US" sz="2000" b="0" i="1" dirty="0" smtClean="0"/>
              <a:t>Oblon Role:</a:t>
            </a:r>
            <a:r>
              <a:rPr lang="en-US" sz="2000" i="1" dirty="0" smtClean="0"/>
              <a:t> </a:t>
            </a:r>
            <a:r>
              <a:rPr lang="en-US" sz="2000" b="0" dirty="0" smtClean="0"/>
              <a:t>Executive Assistant to the Managing Partner</a:t>
            </a:r>
            <a:endParaRPr lang="en-US" sz="2000" b="0" i="1" dirty="0"/>
          </a:p>
        </p:txBody>
      </p:sp>
      <p:pic>
        <p:nvPicPr>
          <p:cNvPr id="1027" name="Picture 3" descr="f34d5128-0b5d-43e3-bf4c-889a341ff46e@ob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163" y="1946665"/>
            <a:ext cx="2425459" cy="3151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79188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01637" y="1666816"/>
            <a:ext cx="4893455" cy="4289425"/>
          </a:xfrm>
        </p:spPr>
        <p:txBody>
          <a:bodyPr>
            <a:normAutofit lnSpcReduction="10000"/>
          </a:bodyPr>
          <a:lstStyle/>
          <a:p>
            <a:r>
              <a:rPr lang="en-US" sz="2200" b="1" dirty="0" smtClean="0"/>
              <a:t>Here is how I can support the 2020 IWD theme of </a:t>
            </a:r>
            <a:r>
              <a:rPr lang="en-US" sz="2200" b="1" i="1" dirty="0" smtClean="0">
                <a:solidFill>
                  <a:srgbClr val="A78BD1"/>
                </a:solidFill>
                <a:effectLst>
                  <a:outerShdw blurRad="38100" dist="38100" dir="2700000" algn="tl">
                    <a:srgbClr val="000000">
                      <a:alpha val="43137"/>
                    </a:srgbClr>
                  </a:outerShdw>
                </a:effectLst>
              </a:rPr>
              <a:t>#EACHFOREQUAL </a:t>
            </a:r>
            <a:r>
              <a:rPr lang="en-US" sz="2200" b="1" dirty="0" smtClean="0"/>
              <a:t>in my daily life:</a:t>
            </a:r>
          </a:p>
          <a:p>
            <a:pPr marL="457200" indent="-457200">
              <a:buFont typeface="Arial" panose="020B0604020202020204" pitchFamily="34" charset="0"/>
              <a:buChar char="•"/>
            </a:pPr>
            <a:r>
              <a:rPr lang="en-US" sz="2000" dirty="0" smtClean="0">
                <a:latin typeface="+mn-lt"/>
              </a:rPr>
              <a:t>Continue to model what has been important in MANY generations in my family (four shown here) – WORK HARD. </a:t>
            </a:r>
          </a:p>
          <a:p>
            <a:pPr marL="457200" indent="-457200">
              <a:buFont typeface="Arial" panose="020B0604020202020204" pitchFamily="34" charset="0"/>
              <a:buChar char="•"/>
            </a:pPr>
            <a:r>
              <a:rPr lang="en-US" sz="2000" dirty="0" smtClean="0">
                <a:latin typeface="+mn-lt"/>
              </a:rPr>
              <a:t>Continue to model for my daughter (and future granddaughter) that no matter what your gender, you can be anything you want to be – if you WORK HARD at it.</a:t>
            </a:r>
            <a:endParaRPr lang="en-US" sz="2000" u="sng" dirty="0" smtClean="0">
              <a:latin typeface="+mn-lt"/>
            </a:endParaRPr>
          </a:p>
          <a:p>
            <a:pPr marL="457200" indent="-457200">
              <a:buFont typeface="Arial" panose="020B0604020202020204" pitchFamily="34" charset="0"/>
              <a:buChar char="•"/>
            </a:pPr>
            <a:r>
              <a:rPr lang="en-US" sz="2000" dirty="0" smtClean="0">
                <a:latin typeface="+mn-lt"/>
              </a:rPr>
              <a:t>Did I say WORK HARD????</a:t>
            </a:r>
            <a:endParaRPr lang="en-US" sz="2000" dirty="0">
              <a:latin typeface="+mn-lt"/>
            </a:endParaRPr>
          </a:p>
        </p:txBody>
      </p:sp>
      <p:sp>
        <p:nvSpPr>
          <p:cNvPr id="4" name="Text Placeholder 3"/>
          <p:cNvSpPr>
            <a:spLocks noGrp="1"/>
          </p:cNvSpPr>
          <p:nvPr>
            <p:ph type="body" sz="quarter" idx="15"/>
          </p:nvPr>
        </p:nvSpPr>
        <p:spPr>
          <a:xfrm>
            <a:off x="489111" y="411163"/>
            <a:ext cx="6417130" cy="1160462"/>
          </a:xfrm>
        </p:spPr>
        <p:txBody>
          <a:bodyPr>
            <a:noAutofit/>
          </a:bodyPr>
          <a:lstStyle/>
          <a:p>
            <a:pPr algn="l"/>
            <a:r>
              <a:rPr lang="en-US" sz="2400" dirty="0" smtClean="0"/>
              <a:t>Carla Askey</a:t>
            </a:r>
            <a:br>
              <a:rPr lang="en-US" sz="2400" dirty="0" smtClean="0"/>
            </a:br>
            <a:r>
              <a:rPr lang="en-US" sz="2000" b="0" i="1" dirty="0" smtClean="0"/>
              <a:t>Life Roles: </a:t>
            </a:r>
            <a:r>
              <a:rPr lang="en-US" sz="2000" b="0" dirty="0" smtClean="0"/>
              <a:t>Daughter-Wife-Mother-Future Grandmother</a:t>
            </a:r>
            <a:br>
              <a:rPr lang="en-US" sz="2000" b="0" dirty="0" smtClean="0"/>
            </a:br>
            <a:r>
              <a:rPr lang="en-US" sz="2000" b="0" i="1" dirty="0" smtClean="0"/>
              <a:t>Oblon Role: </a:t>
            </a:r>
            <a:r>
              <a:rPr lang="en-US" sz="2000" b="0" dirty="0" smtClean="0"/>
              <a:t>Director of Practice Support</a:t>
            </a:r>
            <a:endParaRPr lang="en-US" sz="2000" b="0" dirty="0"/>
          </a:p>
        </p:txBody>
      </p:sp>
      <p:pic>
        <p:nvPicPr>
          <p:cNvPr id="9" name="Picture Placeholder 8"/>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680" r="1680"/>
          <a:stretch>
            <a:fillRect/>
          </a:stretch>
        </p:blipFill>
        <p:spPr>
          <a:xfrm>
            <a:off x="5474738" y="2260075"/>
            <a:ext cx="3335278" cy="33702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680730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25686" y="1464766"/>
            <a:ext cx="4865615" cy="4289425"/>
          </a:xfrm>
        </p:spPr>
        <p:txBody>
          <a:bodyPr>
            <a:normAutofit fontScale="92500" lnSpcReduction="10000"/>
          </a:bodyPr>
          <a:lstStyle/>
          <a:p>
            <a:r>
              <a:rPr lang="en-US" sz="2000" b="1" dirty="0" smtClean="0"/>
              <a:t>Here is how I can support the 2020 IWD theme of </a:t>
            </a:r>
            <a:r>
              <a:rPr lang="en-US" sz="2000" b="1" i="1" dirty="0" smtClean="0">
                <a:solidFill>
                  <a:srgbClr val="A78BD1"/>
                </a:solidFill>
                <a:effectLst>
                  <a:outerShdw blurRad="38100" dist="38100" dir="2700000" algn="tl">
                    <a:srgbClr val="000000">
                      <a:alpha val="43137"/>
                    </a:srgbClr>
                  </a:outerShdw>
                </a:effectLst>
              </a:rPr>
              <a:t>#EACHFOREQUAL </a:t>
            </a:r>
            <a:r>
              <a:rPr lang="en-US" sz="2000" b="1" dirty="0" smtClean="0"/>
              <a:t>in my daily life:</a:t>
            </a:r>
          </a:p>
          <a:p>
            <a:pPr marL="457200" indent="-457200">
              <a:buFont typeface="Arial" panose="020B0604020202020204" pitchFamily="34" charset="0"/>
              <a:buChar char="•"/>
            </a:pPr>
            <a:r>
              <a:rPr lang="en-US" sz="1800" dirty="0" smtClean="0">
                <a:latin typeface="+mn-lt"/>
              </a:rPr>
              <a:t>I have taught my three daughters my views on gender equality by living a life where my example speaks for itself.  That example always included respecting individuals for who they were regardless of race or gender or religion, and expecting my daughters to act in the same way.  My three daughters were expected to be honest, hardworking and self-sufficient. They have become wonderful role models for their own daughters.  I am proud of their accomplishments and let them know that and how much I love and value them every day.</a:t>
            </a:r>
            <a:endParaRPr lang="en-US" sz="1800" dirty="0">
              <a:latin typeface="+mn-lt"/>
            </a:endParaRPr>
          </a:p>
        </p:txBody>
      </p:sp>
      <p:sp>
        <p:nvSpPr>
          <p:cNvPr id="4" name="Text Placeholder 3"/>
          <p:cNvSpPr>
            <a:spLocks noGrp="1"/>
          </p:cNvSpPr>
          <p:nvPr>
            <p:ph type="body" sz="quarter" idx="15"/>
          </p:nvPr>
        </p:nvSpPr>
        <p:spPr>
          <a:xfrm>
            <a:off x="503741" y="359138"/>
            <a:ext cx="6417130" cy="891311"/>
          </a:xfrm>
        </p:spPr>
        <p:txBody>
          <a:bodyPr>
            <a:noAutofit/>
          </a:bodyPr>
          <a:lstStyle/>
          <a:p>
            <a:pPr algn="l"/>
            <a:r>
              <a:rPr lang="en-US" sz="2400" dirty="0" smtClean="0"/>
              <a:t>Eckhard Kuesters</a:t>
            </a:r>
            <a:br>
              <a:rPr lang="en-US" sz="2400" dirty="0" smtClean="0"/>
            </a:br>
            <a:r>
              <a:rPr lang="en-US" sz="2000" b="0" i="1" dirty="0" smtClean="0"/>
              <a:t>Oblon Role: </a:t>
            </a:r>
            <a:r>
              <a:rPr lang="en-US" sz="2000" b="0" dirty="0" smtClean="0"/>
              <a:t>Partner</a:t>
            </a:r>
            <a:r>
              <a:rPr lang="en-US" sz="2000" b="0" i="1" dirty="0" smtClean="0"/>
              <a:t/>
            </a:r>
            <a:br>
              <a:rPr lang="en-US" sz="2000" b="0" i="1" dirty="0" smtClean="0"/>
            </a:br>
            <a:r>
              <a:rPr lang="en-US" sz="2000" b="0" i="1" dirty="0" smtClean="0"/>
              <a:t>Life Role: </a:t>
            </a:r>
            <a:r>
              <a:rPr lang="en-US" sz="2000" b="0" dirty="0" smtClean="0"/>
              <a:t>Father </a:t>
            </a:r>
            <a:endParaRPr lang="en-US" sz="2000" b="0" dirty="0"/>
          </a:p>
        </p:txBody>
      </p:sp>
      <p:pic>
        <p:nvPicPr>
          <p:cNvPr id="5" name="Picture Placeholder 4"/>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81" b="81"/>
          <a:stretch>
            <a:fillRect/>
          </a:stretch>
        </p:blipFill>
        <p:spPr>
          <a:xfrm>
            <a:off x="5508625" y="1952625"/>
            <a:ext cx="3221038" cy="3517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9323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62930" y="1616807"/>
            <a:ext cx="8074617" cy="3560380"/>
          </a:xfrm>
        </p:spPr>
        <p:txBody>
          <a:bodyPr>
            <a:normAutofit/>
          </a:bodyPr>
          <a:lstStyle/>
          <a:p>
            <a:r>
              <a:rPr lang="en-US" sz="2000" b="1" dirty="0" smtClean="0">
                <a:latin typeface="+mn-lt"/>
              </a:rPr>
              <a:t>Here is how I can support the 2020 IWD theme of </a:t>
            </a:r>
            <a:r>
              <a:rPr lang="en-US" sz="2000" b="1" i="1" dirty="0" smtClean="0">
                <a:solidFill>
                  <a:srgbClr val="A78BD1"/>
                </a:solidFill>
                <a:effectLst>
                  <a:outerShdw blurRad="38100" dist="38100" dir="2700000" algn="tl">
                    <a:srgbClr val="000000">
                      <a:alpha val="43137"/>
                    </a:srgbClr>
                  </a:outerShdw>
                </a:effectLst>
                <a:latin typeface="+mn-lt"/>
              </a:rPr>
              <a:t>#EACHFOREQUAL </a:t>
            </a:r>
            <a:r>
              <a:rPr lang="en-US" sz="2000" b="1" dirty="0" smtClean="0">
                <a:latin typeface="+mn-lt"/>
              </a:rPr>
              <a:t>in my daily life:</a:t>
            </a:r>
          </a:p>
          <a:p>
            <a:pPr marL="457200" indent="-457200">
              <a:buClr>
                <a:srgbClr val="F8F8F8"/>
              </a:buClr>
              <a:buFont typeface="Arial" panose="020B0604020202020204" pitchFamily="34" charset="0"/>
              <a:buChar char="•"/>
            </a:pPr>
            <a:r>
              <a:rPr lang="en-US" sz="2000" dirty="0">
                <a:solidFill>
                  <a:srgbClr val="A78BD1"/>
                </a:solidFill>
                <a:latin typeface="+mn-lt"/>
              </a:rPr>
              <a:t>Be </a:t>
            </a:r>
            <a:r>
              <a:rPr lang="en-US" sz="2000" dirty="0">
                <a:solidFill>
                  <a:srgbClr val="F8F8F8"/>
                </a:solidFill>
                <a:latin typeface="+mn-lt"/>
              </a:rPr>
              <a:t>mindful</a:t>
            </a:r>
            <a:r>
              <a:rPr lang="en-US" sz="2000" dirty="0">
                <a:solidFill>
                  <a:srgbClr val="A78BD1"/>
                </a:solidFill>
                <a:latin typeface="+mn-lt"/>
              </a:rPr>
              <a:t> of unconscious bias;</a:t>
            </a:r>
          </a:p>
          <a:p>
            <a:pPr marL="457200" indent="-457200">
              <a:buClr>
                <a:srgbClr val="F8F8F8"/>
              </a:buClr>
              <a:buFont typeface="Arial" panose="020B0604020202020204" pitchFamily="34" charset="0"/>
              <a:buChar char="•"/>
            </a:pPr>
            <a:r>
              <a:rPr lang="en-US" sz="2000" dirty="0">
                <a:solidFill>
                  <a:srgbClr val="A78BD1"/>
                </a:solidFill>
                <a:latin typeface="+mn-lt"/>
              </a:rPr>
              <a:t>Appreciate and</a:t>
            </a:r>
            <a:r>
              <a:rPr lang="en-US" sz="2000" dirty="0">
                <a:latin typeface="+mn-lt"/>
              </a:rPr>
              <a:t> empower others;</a:t>
            </a:r>
          </a:p>
          <a:p>
            <a:pPr marL="457200" indent="-457200">
              <a:buFont typeface="Arial" panose="020B0604020202020204" pitchFamily="34" charset="0"/>
              <a:buChar char="•"/>
            </a:pPr>
            <a:r>
              <a:rPr lang="en-US" sz="2000" dirty="0">
                <a:latin typeface="+mn-lt"/>
              </a:rPr>
              <a:t>Trust my colleagues and friends </a:t>
            </a:r>
            <a:r>
              <a:rPr lang="en-US" sz="2000" dirty="0">
                <a:solidFill>
                  <a:srgbClr val="A78BD1"/>
                </a:solidFill>
                <a:latin typeface="+mn-lt"/>
              </a:rPr>
              <a:t>to strive for </a:t>
            </a:r>
            <a:r>
              <a:rPr lang="en-US" sz="2000" dirty="0">
                <a:solidFill>
                  <a:srgbClr val="F8F8F8"/>
                </a:solidFill>
                <a:latin typeface="+mn-lt"/>
              </a:rPr>
              <a:t>#</a:t>
            </a:r>
            <a:r>
              <a:rPr lang="en-US" sz="2000" dirty="0" err="1" smtClean="0">
                <a:solidFill>
                  <a:srgbClr val="F8F8F8"/>
                </a:solidFill>
                <a:latin typeface="+mn-lt"/>
              </a:rPr>
              <a:t>EachforEqual</a:t>
            </a:r>
            <a:r>
              <a:rPr lang="en-US" sz="2000" dirty="0" smtClean="0">
                <a:solidFill>
                  <a:srgbClr val="F8F8F8"/>
                </a:solidFill>
                <a:latin typeface="+mn-lt"/>
              </a:rPr>
              <a:t> </a:t>
            </a:r>
            <a:endParaRPr lang="en-US" sz="2000" dirty="0">
              <a:solidFill>
                <a:srgbClr val="F8F8F8"/>
              </a:solidFill>
              <a:latin typeface="+mn-lt"/>
            </a:endParaRPr>
          </a:p>
        </p:txBody>
      </p:sp>
      <p:sp>
        <p:nvSpPr>
          <p:cNvPr id="4" name="Text Placeholder 3"/>
          <p:cNvSpPr>
            <a:spLocks noGrp="1"/>
          </p:cNvSpPr>
          <p:nvPr>
            <p:ph type="body" sz="quarter" idx="15"/>
          </p:nvPr>
        </p:nvSpPr>
        <p:spPr>
          <a:xfrm>
            <a:off x="503741" y="549083"/>
            <a:ext cx="6417130" cy="891311"/>
          </a:xfrm>
        </p:spPr>
        <p:txBody>
          <a:bodyPr>
            <a:noAutofit/>
          </a:bodyPr>
          <a:lstStyle/>
          <a:p>
            <a:pPr algn="l"/>
            <a:r>
              <a:rPr lang="en-US" sz="2400" dirty="0" smtClean="0"/>
              <a:t>Grace Kim</a:t>
            </a:r>
            <a:br>
              <a:rPr lang="en-US" sz="2400" dirty="0" smtClean="0"/>
            </a:br>
            <a:r>
              <a:rPr lang="en-US" sz="2000" b="0" i="1" dirty="0" smtClean="0"/>
              <a:t>Life Roles: </a:t>
            </a:r>
            <a:r>
              <a:rPr lang="en-US" sz="2000" b="0" dirty="0" smtClean="0"/>
              <a:t>Daughter-Sister-Aunt</a:t>
            </a:r>
            <a:br>
              <a:rPr lang="en-US" sz="2000" b="0" dirty="0" smtClean="0"/>
            </a:br>
            <a:r>
              <a:rPr lang="en-US" sz="2000" b="0" i="1" dirty="0" smtClean="0"/>
              <a:t>Oblon Role: </a:t>
            </a:r>
            <a:r>
              <a:rPr lang="en-US" sz="2000" b="0" dirty="0" smtClean="0"/>
              <a:t>Senior Associate </a:t>
            </a:r>
            <a:endParaRPr lang="en-US" sz="2000" b="0" dirty="0"/>
          </a:p>
        </p:txBody>
      </p:sp>
      <p:grpSp>
        <p:nvGrpSpPr>
          <p:cNvPr id="9" name="Group 8"/>
          <p:cNvGrpSpPr/>
          <p:nvPr/>
        </p:nvGrpSpPr>
        <p:grpSpPr>
          <a:xfrm>
            <a:off x="635906" y="3676871"/>
            <a:ext cx="7681390" cy="2176717"/>
            <a:chOff x="253118" y="3719403"/>
            <a:chExt cx="7681390" cy="2176717"/>
          </a:xfrm>
        </p:grpSpPr>
        <p:pic>
          <p:nvPicPr>
            <p:cNvPr id="1031" name="Picture 7" descr="cid:e22e9028-7c48-4a46-88b1-2723c995e4fe@oblon.com"/>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36769" t="31505" r="27243" b="27852"/>
            <a:stretch/>
          </p:blipFill>
          <p:spPr bwMode="auto">
            <a:xfrm rot="5400000">
              <a:off x="1710855" y="3911811"/>
              <a:ext cx="2170981" cy="178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32" name="Picture 8" descr="cid:976e8568-a5c0-4899-a052-ac4d74871177@oblon.com"/>
            <p:cNvPicPr>
              <a:picLocks noChangeAspect="1" noChangeArrowheads="1"/>
            </p:cNvPicPr>
            <p:nvPr/>
          </p:nvPicPr>
          <p:blipFill>
            <a:blip r:embed="rId5" r:link="rId6">
              <a:extLst>
                <a:ext uri="{28A0092B-C50C-407E-A947-70E740481C1C}">
                  <a14:useLocalDpi xmlns:a14="http://schemas.microsoft.com/office/drawing/2010/main" val="0"/>
                </a:ext>
              </a:extLst>
            </a:blip>
            <a:srcRect t="22710" r="7933" b="20702"/>
            <a:stretch>
              <a:fillRect/>
            </a:stretch>
          </p:blipFill>
          <p:spPr bwMode="auto">
            <a:xfrm>
              <a:off x="3687054" y="3724945"/>
              <a:ext cx="2579541" cy="217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33" name="Picture 9" descr="cid:f4c0880e-fc0c-4647-919c-ef3f4e64c946@oblon.com"/>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6259044" y="3719403"/>
              <a:ext cx="1675464" cy="217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34" name="Picture 10" descr="cid:2cd8f667-1935-4c9b-8343-202ec859c1a3@oblon.com"/>
            <p:cNvPicPr>
              <a:picLocks noChangeAspect="1" noChangeArrowheads="1"/>
            </p:cNvPicPr>
            <p:nvPr/>
          </p:nvPicPr>
          <p:blipFill>
            <a:blip r:embed="rId9" r:link="rId10">
              <a:extLst>
                <a:ext uri="{28A0092B-C50C-407E-A947-70E740481C1C}">
                  <a14:useLocalDpi xmlns:a14="http://schemas.microsoft.com/office/drawing/2010/main" val="0"/>
                </a:ext>
              </a:extLst>
            </a:blip>
            <a:srcRect l="3314"/>
            <a:stretch>
              <a:fillRect/>
            </a:stretch>
          </p:blipFill>
          <p:spPr bwMode="auto">
            <a:xfrm>
              <a:off x="253118" y="3724945"/>
              <a:ext cx="1650275" cy="216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Tree>
    <p:extLst>
      <p:ext uri="{BB962C8B-B14F-4D97-AF65-F5344CB8AC3E}">
        <p14:creationId xmlns:p14="http://schemas.microsoft.com/office/powerpoint/2010/main" val="52771917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62313" y="1482301"/>
            <a:ext cx="7595303" cy="2640592"/>
          </a:xfrm>
        </p:spPr>
        <p:txBody>
          <a:bodyPr>
            <a:normAutofit/>
          </a:bodyPr>
          <a:lstStyle/>
          <a:p>
            <a:r>
              <a:rPr lang="en-US" sz="2400" b="1" dirty="0" smtClean="0">
                <a:latin typeface="+mn-lt"/>
              </a:rPr>
              <a:t>Here is how I can support the 2020 IWD theme of </a:t>
            </a:r>
            <a:r>
              <a:rPr lang="en-US" sz="2400" b="1" i="1" dirty="0" smtClean="0">
                <a:solidFill>
                  <a:srgbClr val="A78BD1"/>
                </a:solidFill>
                <a:effectLst>
                  <a:outerShdw blurRad="38100" dist="38100" dir="2700000" algn="tl">
                    <a:srgbClr val="000000">
                      <a:alpha val="43137"/>
                    </a:srgbClr>
                  </a:outerShdw>
                </a:effectLst>
                <a:latin typeface="+mn-lt"/>
              </a:rPr>
              <a:t>#EACHFOREQUAL </a:t>
            </a:r>
            <a:r>
              <a:rPr lang="en-US" sz="2400" b="1" dirty="0" smtClean="0">
                <a:latin typeface="+mn-lt"/>
              </a:rPr>
              <a:t>in my daily life:</a:t>
            </a:r>
          </a:p>
          <a:p>
            <a:pPr marL="457200" indent="-457200">
              <a:buFont typeface="Arial" panose="020B0604020202020204" pitchFamily="34" charset="0"/>
              <a:buChar char="•"/>
            </a:pPr>
            <a:r>
              <a:rPr lang="en-US" sz="2000" dirty="0" smtClean="0">
                <a:latin typeface="+mn-lt"/>
              </a:rPr>
              <a:t>Act with intentional integrity;</a:t>
            </a:r>
          </a:p>
          <a:p>
            <a:pPr marL="457200" indent="-457200">
              <a:buFont typeface="Arial" panose="020B0604020202020204" pitchFamily="34" charset="0"/>
              <a:buChar char="•"/>
            </a:pPr>
            <a:r>
              <a:rPr lang="en-US" sz="2000" dirty="0" smtClean="0">
                <a:latin typeface="+mn-lt"/>
              </a:rPr>
              <a:t>Be mindful of inequities so as not to participate in their advancement; </a:t>
            </a:r>
          </a:p>
          <a:p>
            <a:pPr marL="457200" indent="-457200">
              <a:buFont typeface="Arial" panose="020B0604020202020204" pitchFamily="34" charset="0"/>
              <a:buChar char="•"/>
            </a:pPr>
            <a:r>
              <a:rPr lang="en-US" sz="2000" dirty="0" smtClean="0">
                <a:latin typeface="+mn-lt"/>
              </a:rPr>
              <a:t>Choose to be #</a:t>
            </a:r>
            <a:r>
              <a:rPr lang="en-US" sz="2000" dirty="0" err="1" smtClean="0">
                <a:latin typeface="+mn-lt"/>
              </a:rPr>
              <a:t>EachforEqual</a:t>
            </a:r>
            <a:endParaRPr lang="en-US" sz="2000" dirty="0">
              <a:latin typeface="+mn-lt"/>
            </a:endParaRPr>
          </a:p>
        </p:txBody>
      </p:sp>
      <p:sp>
        <p:nvSpPr>
          <p:cNvPr id="4" name="Text Placeholder 3"/>
          <p:cNvSpPr>
            <a:spLocks noGrp="1"/>
          </p:cNvSpPr>
          <p:nvPr>
            <p:ph type="body" sz="quarter" idx="15"/>
          </p:nvPr>
        </p:nvSpPr>
        <p:spPr>
          <a:xfrm>
            <a:off x="506579" y="471320"/>
            <a:ext cx="6417130" cy="942517"/>
          </a:xfrm>
        </p:spPr>
        <p:txBody>
          <a:bodyPr>
            <a:noAutofit/>
          </a:bodyPr>
          <a:lstStyle/>
          <a:p>
            <a:pPr algn="l"/>
            <a:r>
              <a:rPr lang="en-US" sz="2400" dirty="0" smtClean="0"/>
              <a:t>Karen Lamelle</a:t>
            </a:r>
            <a:br>
              <a:rPr lang="en-US" sz="2400" dirty="0" smtClean="0"/>
            </a:br>
            <a:r>
              <a:rPr lang="en-US" sz="2000" b="0" i="1" dirty="0" smtClean="0"/>
              <a:t>Life Roles: </a:t>
            </a:r>
            <a:r>
              <a:rPr lang="en-US" sz="2000" b="0" dirty="0" smtClean="0"/>
              <a:t>Aunt, Sister, Friend &amp; “Boxer Mom”</a:t>
            </a:r>
            <a:r>
              <a:rPr lang="en-US" sz="2000" b="0" i="1" dirty="0" smtClean="0"/>
              <a:t/>
            </a:r>
            <a:br>
              <a:rPr lang="en-US" sz="2000" b="0" i="1" dirty="0" smtClean="0"/>
            </a:br>
            <a:r>
              <a:rPr lang="en-US" sz="2000" b="0" i="1" dirty="0" smtClean="0"/>
              <a:t>Oblon Role: </a:t>
            </a:r>
            <a:r>
              <a:rPr lang="en-US" sz="2000" b="0" dirty="0" smtClean="0"/>
              <a:t>Proud Member of Oblon HR</a:t>
            </a:r>
            <a:endParaRPr lang="en-US" sz="2000" b="0" i="1" dirty="0"/>
          </a:p>
        </p:txBody>
      </p:sp>
      <p:grpSp>
        <p:nvGrpSpPr>
          <p:cNvPr id="3" name="Group 2"/>
          <p:cNvGrpSpPr/>
          <p:nvPr/>
        </p:nvGrpSpPr>
        <p:grpSpPr>
          <a:xfrm>
            <a:off x="6529854" y="4183774"/>
            <a:ext cx="1997451" cy="1451482"/>
            <a:chOff x="6699671" y="237983"/>
            <a:chExt cx="2115914" cy="127289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67690" y="369964"/>
              <a:ext cx="1272893" cy="100893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629687" y="324979"/>
              <a:ext cx="1272894" cy="1098903"/>
            </a:xfrm>
            <a:prstGeom prst="rect">
              <a:avLst/>
            </a:prstGeom>
            <a:ln>
              <a:noFill/>
            </a:ln>
            <a:effectLst>
              <a:outerShdw blurRad="292100" dist="139700" dir="2700000" algn="tl" rotWithShape="0">
                <a:srgbClr val="333333">
                  <a:alpha val="65000"/>
                </a:srgbClr>
              </a:outerShdw>
            </a:effectLst>
          </p:spPr>
        </p:pic>
      </p:grpSp>
      <p:pic>
        <p:nvPicPr>
          <p:cNvPr id="8" name="Picture 2" descr="cid:fa02007d-b844-4158-9008-c55ef3486493@oblon.com"/>
          <p:cNvPicPr>
            <a:picLocks noChangeAspect="1" noChangeArrowheads="1"/>
          </p:cNvPicPr>
          <p:nvPr/>
        </p:nvPicPr>
        <p:blipFill>
          <a:blip r:embed="rId5" r:link="rId6">
            <a:extLst>
              <a:ext uri="{28A0092B-C50C-407E-A947-70E740481C1C}">
                <a14:useLocalDpi xmlns:a14="http://schemas.microsoft.com/office/drawing/2010/main" val="0"/>
              </a:ext>
            </a:extLst>
          </a:blip>
          <a:srcRect t="13373"/>
          <a:stretch>
            <a:fillRect/>
          </a:stretch>
        </p:blipFill>
        <p:spPr bwMode="auto">
          <a:xfrm>
            <a:off x="2370137" y="3760943"/>
            <a:ext cx="3986570" cy="25922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36529671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25686" y="1489421"/>
            <a:ext cx="4865615" cy="4289425"/>
          </a:xfrm>
        </p:spPr>
        <p:txBody>
          <a:bodyPr>
            <a:normAutofit lnSpcReduction="10000"/>
          </a:bodyPr>
          <a:lstStyle/>
          <a:p>
            <a:r>
              <a:rPr lang="en-US" sz="2000" b="1" dirty="0" smtClean="0"/>
              <a:t>Here is how I can support the 2020 IWD theme of </a:t>
            </a:r>
            <a:r>
              <a:rPr lang="en-US" sz="2000" b="1" i="1" dirty="0" smtClean="0">
                <a:solidFill>
                  <a:srgbClr val="A78BD1"/>
                </a:solidFill>
                <a:effectLst>
                  <a:outerShdw blurRad="38100" dist="38100" dir="2700000" algn="tl">
                    <a:srgbClr val="000000">
                      <a:alpha val="43137"/>
                    </a:srgbClr>
                  </a:outerShdw>
                </a:effectLst>
              </a:rPr>
              <a:t>#EACHFOREQUAL </a:t>
            </a:r>
            <a:br>
              <a:rPr lang="en-US" sz="2000" b="1" i="1" dirty="0" smtClean="0">
                <a:solidFill>
                  <a:srgbClr val="A78BD1"/>
                </a:solidFill>
                <a:effectLst>
                  <a:outerShdw blurRad="38100" dist="38100" dir="2700000" algn="tl">
                    <a:srgbClr val="000000">
                      <a:alpha val="43137"/>
                    </a:srgbClr>
                  </a:outerShdw>
                </a:effectLst>
              </a:rPr>
            </a:br>
            <a:r>
              <a:rPr lang="en-US" sz="2000" b="1" dirty="0" smtClean="0"/>
              <a:t>in my daily life:</a:t>
            </a:r>
          </a:p>
          <a:p>
            <a:pPr marL="457200" indent="-457200">
              <a:buFont typeface="Arial" panose="020B0604020202020204" pitchFamily="34" charset="0"/>
              <a:buChar char="•"/>
            </a:pPr>
            <a:r>
              <a:rPr lang="en-US" sz="1800" dirty="0" smtClean="0">
                <a:latin typeface="+mn-lt"/>
              </a:rPr>
              <a:t>I chose “Men Explain Things to Me” by Rebecca Solnit for my book club meeting, which includes several essays exploring how women operate under patriarchy. This sparked a lively discussion among the book club members and is a small way to spread awareness.</a:t>
            </a:r>
          </a:p>
          <a:p>
            <a:pPr marL="457200" indent="-457200">
              <a:buFont typeface="Arial" panose="020B0604020202020204" pitchFamily="34" charset="0"/>
              <a:buChar char="•"/>
            </a:pPr>
            <a:r>
              <a:rPr lang="en-US" sz="1800" dirty="0" smtClean="0">
                <a:latin typeface="+mn-lt"/>
              </a:rPr>
              <a:t>Educating my kids about gender equality on a daily basis </a:t>
            </a:r>
            <a:endParaRPr lang="en-US" sz="1800" dirty="0">
              <a:latin typeface="+mn-lt"/>
            </a:endParaRPr>
          </a:p>
          <a:p>
            <a:pPr marL="457200" indent="-457200">
              <a:buFont typeface="Arial" panose="020B0604020202020204" pitchFamily="34" charset="0"/>
              <a:buChar char="•"/>
            </a:pPr>
            <a:r>
              <a:rPr lang="en-US" sz="1800" dirty="0" smtClean="0">
                <a:latin typeface="+mn-lt"/>
              </a:rPr>
              <a:t>Donate money to non-profit organizations working with women. One of my favorites is Carry the Future, an organization supporting refugee families. </a:t>
            </a:r>
          </a:p>
        </p:txBody>
      </p:sp>
      <p:sp>
        <p:nvSpPr>
          <p:cNvPr id="4" name="Text Placeholder 3"/>
          <p:cNvSpPr>
            <a:spLocks noGrp="1"/>
          </p:cNvSpPr>
          <p:nvPr>
            <p:ph type="body" sz="quarter" idx="15"/>
          </p:nvPr>
        </p:nvSpPr>
        <p:spPr>
          <a:xfrm>
            <a:off x="503741" y="450468"/>
            <a:ext cx="6417130" cy="891311"/>
          </a:xfrm>
        </p:spPr>
        <p:txBody>
          <a:bodyPr>
            <a:noAutofit/>
          </a:bodyPr>
          <a:lstStyle/>
          <a:p>
            <a:pPr algn="l"/>
            <a:r>
              <a:rPr lang="en-US" sz="2400" dirty="0" smtClean="0"/>
              <a:t>Lisa Mandrusiak</a:t>
            </a:r>
            <a:br>
              <a:rPr lang="en-US" sz="2400" dirty="0" smtClean="0"/>
            </a:br>
            <a:r>
              <a:rPr lang="en-US" sz="2000" b="0" i="1" dirty="0" smtClean="0"/>
              <a:t>Life Role:</a:t>
            </a:r>
            <a:r>
              <a:rPr lang="en-US" sz="2000" b="0" dirty="0" smtClean="0"/>
              <a:t> Mother</a:t>
            </a:r>
            <a:br>
              <a:rPr lang="en-US" sz="2000" b="0" dirty="0" smtClean="0"/>
            </a:br>
            <a:r>
              <a:rPr lang="en-US" sz="2000" b="0" i="1" dirty="0" smtClean="0"/>
              <a:t>Oblon Role: </a:t>
            </a:r>
            <a:r>
              <a:rPr lang="en-US" sz="2000" b="0" dirty="0" smtClean="0"/>
              <a:t>Senior Associate </a:t>
            </a:r>
            <a:endParaRPr lang="en-US" sz="2000" b="0" dirty="0"/>
          </a:p>
        </p:txBody>
      </p:sp>
      <p:pic>
        <p:nvPicPr>
          <p:cNvPr id="5" name="Picture Placeholder 4"/>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420" t="162" r="7008"/>
          <a:stretch/>
        </p:blipFill>
        <p:spPr>
          <a:xfrm>
            <a:off x="5724144" y="1952625"/>
            <a:ext cx="2852928" cy="3517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945268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78172" y="1683467"/>
            <a:ext cx="4865615" cy="4289425"/>
          </a:xfrm>
        </p:spPr>
        <p:txBody>
          <a:bodyPr>
            <a:normAutofit/>
          </a:bodyPr>
          <a:lstStyle/>
          <a:p>
            <a:r>
              <a:rPr lang="en-US" sz="2000" b="1" dirty="0" smtClean="0"/>
              <a:t>Here is how I can support the 2020 IWD theme of </a:t>
            </a:r>
            <a:r>
              <a:rPr lang="en-US" sz="2000" b="1" i="1" dirty="0" smtClean="0">
                <a:solidFill>
                  <a:srgbClr val="A78BD1"/>
                </a:solidFill>
                <a:effectLst>
                  <a:outerShdw blurRad="38100" dist="38100" dir="2700000" algn="tl">
                    <a:srgbClr val="000000">
                      <a:alpha val="43137"/>
                    </a:srgbClr>
                  </a:outerShdw>
                </a:effectLst>
              </a:rPr>
              <a:t>#EACHFOREQUAL </a:t>
            </a:r>
            <a:r>
              <a:rPr lang="en-US" sz="2000" b="1" dirty="0" smtClean="0"/>
              <a:t>in my daily life:</a:t>
            </a:r>
          </a:p>
          <a:p>
            <a:pPr marL="457200" indent="-457200">
              <a:buFont typeface="Arial" panose="020B0604020202020204" pitchFamily="34" charset="0"/>
              <a:buChar char="•"/>
            </a:pPr>
            <a:r>
              <a:rPr lang="en-US" sz="2000" dirty="0" smtClean="0">
                <a:latin typeface="+mn-lt"/>
              </a:rPr>
              <a:t>Mentor in a local Girls Who Code high school program to support future Women Engineers at an age where it helps to see that they can succeed in Science, Technology, Engineering and Math (STEM) programs</a:t>
            </a:r>
          </a:p>
          <a:p>
            <a:pPr marL="457200" indent="-457200">
              <a:buFont typeface="Arial" panose="020B0604020202020204" pitchFamily="34" charset="0"/>
              <a:buChar char="•"/>
            </a:pPr>
            <a:r>
              <a:rPr lang="en-US" sz="2000" dirty="0" smtClean="0">
                <a:latin typeface="+mn-lt"/>
              </a:rPr>
              <a:t>Raise son and daughters the same in a loving and supportive environment</a:t>
            </a:r>
          </a:p>
          <a:p>
            <a:endParaRPr lang="en-US" sz="2000" i="1" dirty="0">
              <a:latin typeface="+mn-lt"/>
            </a:endParaRPr>
          </a:p>
        </p:txBody>
      </p:sp>
      <p:sp>
        <p:nvSpPr>
          <p:cNvPr id="4" name="Text Placeholder 3"/>
          <p:cNvSpPr>
            <a:spLocks noGrp="1"/>
          </p:cNvSpPr>
          <p:nvPr>
            <p:ph type="body" sz="quarter" idx="15"/>
          </p:nvPr>
        </p:nvSpPr>
        <p:spPr>
          <a:xfrm>
            <a:off x="503741" y="451511"/>
            <a:ext cx="6417130" cy="891311"/>
          </a:xfrm>
        </p:spPr>
        <p:txBody>
          <a:bodyPr>
            <a:noAutofit/>
          </a:bodyPr>
          <a:lstStyle/>
          <a:p>
            <a:pPr algn="l"/>
            <a:r>
              <a:rPr lang="en-US" sz="2400" dirty="0" smtClean="0"/>
              <a:t>Michael Casey</a:t>
            </a:r>
            <a:br>
              <a:rPr lang="en-US" sz="2400" dirty="0" smtClean="0"/>
            </a:br>
            <a:r>
              <a:rPr lang="en-US" sz="2000" b="0" i="1" dirty="0" smtClean="0"/>
              <a:t>Life Roles: </a:t>
            </a:r>
            <a:r>
              <a:rPr lang="en-US" sz="2000" b="0" dirty="0" smtClean="0"/>
              <a:t>Father – Brother – Uncle</a:t>
            </a:r>
            <a:br>
              <a:rPr lang="en-US" sz="2000" b="0" dirty="0" smtClean="0"/>
            </a:br>
            <a:r>
              <a:rPr lang="en-US" sz="2000" b="0" i="1" dirty="0" smtClean="0"/>
              <a:t>Oblon Roles: </a:t>
            </a:r>
            <a:r>
              <a:rPr lang="en-US" sz="2000" b="0" dirty="0" smtClean="0"/>
              <a:t>Partner and Mentor</a:t>
            </a:r>
            <a:endParaRPr lang="en-US" sz="2000" b="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772"/>
          <a:stretch/>
        </p:blipFill>
        <p:spPr>
          <a:xfrm>
            <a:off x="5741581" y="1981178"/>
            <a:ext cx="2923954" cy="34310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602959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03741" y="1547169"/>
            <a:ext cx="4865615" cy="4680220"/>
          </a:xfrm>
        </p:spPr>
        <p:txBody>
          <a:bodyPr>
            <a:normAutofit fontScale="77500" lnSpcReduction="20000"/>
          </a:bodyPr>
          <a:lstStyle/>
          <a:p>
            <a:r>
              <a:rPr lang="en-US" sz="2000" dirty="0" smtClean="0"/>
              <a:t>The Talent Management team will leverage this period in time to further refine and align our approach and practices around gender, diversity, and inclusion. We are committed to creating a work environment that values equality. </a:t>
            </a:r>
          </a:p>
          <a:p>
            <a:endParaRPr lang="en-US" sz="2000" b="1" dirty="0"/>
          </a:p>
          <a:p>
            <a:r>
              <a:rPr lang="en-US" sz="2000" b="1" dirty="0" smtClean="0"/>
              <a:t>We aim to support the 2020 IWD theme</a:t>
            </a:r>
            <a:r>
              <a:rPr lang="en-US" sz="2000" b="1" dirty="0"/>
              <a:t> </a:t>
            </a:r>
            <a:r>
              <a:rPr lang="en-US" sz="2000" b="1" dirty="0" smtClean="0"/>
              <a:t>of </a:t>
            </a:r>
            <a:r>
              <a:rPr lang="en-US" sz="2000" b="1" i="1" dirty="0" smtClean="0">
                <a:solidFill>
                  <a:srgbClr val="A78BD1"/>
                </a:solidFill>
                <a:effectLst>
                  <a:outerShdw blurRad="38100" dist="38100" dir="2700000" algn="tl">
                    <a:srgbClr val="000000">
                      <a:alpha val="43137"/>
                    </a:srgbClr>
                  </a:outerShdw>
                </a:effectLst>
              </a:rPr>
              <a:t>#EACHFOREQUAL </a:t>
            </a:r>
            <a:r>
              <a:rPr lang="en-US" sz="2000" b="1" dirty="0" smtClean="0"/>
              <a:t>across our portfolio by:</a:t>
            </a:r>
            <a:endParaRPr lang="en-US" sz="1800" dirty="0" smtClean="0">
              <a:latin typeface="+mn-lt"/>
            </a:endParaRPr>
          </a:p>
          <a:p>
            <a:pPr marL="457200" indent="-457200">
              <a:buFont typeface="Arial" panose="020B0604020202020204" pitchFamily="34" charset="0"/>
              <a:buChar char="•"/>
            </a:pPr>
            <a:r>
              <a:rPr lang="en-US" sz="1800" dirty="0" smtClean="0">
                <a:latin typeface="+mn-lt"/>
              </a:rPr>
              <a:t>Facilitating a co-wide gender, diversity, and inclusion training. </a:t>
            </a:r>
          </a:p>
          <a:p>
            <a:pPr marL="457200" indent="-457200">
              <a:buFont typeface="Arial" panose="020B0604020202020204" pitchFamily="34" charset="0"/>
              <a:buChar char="•"/>
            </a:pPr>
            <a:r>
              <a:rPr lang="en-US" sz="1800" dirty="0" smtClean="0">
                <a:latin typeface="+mn-lt"/>
              </a:rPr>
              <a:t>Developing a robust digital strategy to further strengthen our recruitment brand.</a:t>
            </a:r>
          </a:p>
          <a:p>
            <a:pPr marL="457200" indent="-457200">
              <a:buFont typeface="Arial" panose="020B0604020202020204" pitchFamily="34" charset="0"/>
              <a:buChar char="•"/>
            </a:pPr>
            <a:r>
              <a:rPr lang="en-US" sz="1800" dirty="0" smtClean="0">
                <a:latin typeface="+mn-lt"/>
              </a:rPr>
              <a:t>Increase our recruitment efforts in the representation of women and minority legal professionals by 10%.</a:t>
            </a:r>
          </a:p>
          <a:p>
            <a:pPr marL="457200" indent="-457200">
              <a:buFont typeface="Arial" panose="020B0604020202020204" pitchFamily="34" charset="0"/>
              <a:buChar char="•"/>
            </a:pPr>
            <a:r>
              <a:rPr lang="en-US" sz="1800" dirty="0" smtClean="0">
                <a:latin typeface="+mn-lt"/>
              </a:rPr>
              <a:t>Launch a series of engagement activities. </a:t>
            </a:r>
          </a:p>
          <a:p>
            <a:endParaRPr lang="en-US" sz="1800" dirty="0" smtClean="0">
              <a:latin typeface="+mn-lt"/>
            </a:endParaRPr>
          </a:p>
          <a:p>
            <a:r>
              <a:rPr lang="en-US" sz="2100" dirty="0" smtClean="0"/>
              <a:t>On an intimate level, we will continue to raise our voice in advancing the conversation around gender equality, support women and girls, and empower the next generation through mentorship</a:t>
            </a:r>
            <a:r>
              <a:rPr lang="en-US" sz="2100" dirty="0" smtClean="0">
                <a:latin typeface="+mn-lt"/>
              </a:rPr>
              <a:t>. </a:t>
            </a:r>
          </a:p>
        </p:txBody>
      </p:sp>
      <p:sp>
        <p:nvSpPr>
          <p:cNvPr id="4" name="Text Placeholder 3"/>
          <p:cNvSpPr>
            <a:spLocks noGrp="1"/>
          </p:cNvSpPr>
          <p:nvPr>
            <p:ph type="body" sz="quarter" idx="15"/>
          </p:nvPr>
        </p:nvSpPr>
        <p:spPr>
          <a:xfrm>
            <a:off x="503741" y="387713"/>
            <a:ext cx="6417130" cy="1038953"/>
          </a:xfrm>
        </p:spPr>
        <p:txBody>
          <a:bodyPr>
            <a:noAutofit/>
          </a:bodyPr>
          <a:lstStyle/>
          <a:p>
            <a:pPr algn="l"/>
            <a:r>
              <a:rPr lang="en-US" sz="2400" dirty="0" smtClean="0"/>
              <a:t>TALENT MANAGEMENT TEAM</a:t>
            </a:r>
            <a:br>
              <a:rPr lang="en-US" sz="2400" dirty="0" smtClean="0"/>
            </a:br>
            <a:r>
              <a:rPr lang="en-US" sz="2000" b="0" dirty="0" smtClean="0"/>
              <a:t>Alexandra Mai / Liz Clermont </a:t>
            </a:r>
          </a:p>
          <a:p>
            <a:pPr algn="l"/>
            <a:r>
              <a:rPr lang="en-US" sz="1800" b="0" dirty="0" smtClean="0"/>
              <a:t>Human Capital Planning </a:t>
            </a:r>
            <a:endParaRPr lang="en-US" sz="1800" b="0" dirty="0"/>
          </a:p>
        </p:txBody>
      </p:sp>
      <p:pic>
        <p:nvPicPr>
          <p:cNvPr id="1027" name="Picture 3" descr="63021106218712825566001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931" y="3596570"/>
            <a:ext cx="1931180" cy="229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170ab16bc70b65290891"/>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378931" y="1164090"/>
            <a:ext cx="193118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57900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9.06.14"/>
  <p:tag name="AS_TITLE" val="Aspose.Slides for .NET 4.0 Client Profile"/>
  <p:tag name="AS_VERSION" val="19.6"/>
</p:tagLst>
</file>

<file path=ppt/theme/theme1.xml><?xml version="1.0" encoding="utf-8"?>
<a:theme xmlns:a="http://schemas.openxmlformats.org/drawingml/2006/main" name="Default Theme">
  <a:themeElements>
    <a:clrScheme name="oblon palette 1">
      <a:dk1>
        <a:srgbClr val="000000"/>
      </a:dk1>
      <a:lt1>
        <a:srgbClr val="FFFFFF"/>
      </a:lt1>
      <a:dk2>
        <a:srgbClr val="44546A"/>
      </a:dk2>
      <a:lt2>
        <a:srgbClr val="E7E6E6"/>
      </a:lt2>
      <a:accent1>
        <a:srgbClr val="4472C4"/>
      </a:accent1>
      <a:accent2>
        <a:srgbClr val="ED7D31"/>
      </a:accent2>
      <a:accent3>
        <a:srgbClr val="A5A5A5"/>
      </a:accent3>
      <a:accent4>
        <a:srgbClr val="F5F3D7"/>
      </a:accent4>
      <a:accent5>
        <a:srgbClr val="3DA1BA"/>
      </a:accent5>
      <a:accent6>
        <a:srgbClr val="1D7CA7"/>
      </a:accent6>
      <a:hlink>
        <a:srgbClr val="3DA1BA"/>
      </a:hlink>
      <a:folHlink>
        <a:srgbClr val="7EBAC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xmlns:r="http://schemas.openxmlformats.org/officeDocument/2006/relationships" name="Oblon-arial-fized-footer" id="{BC65AA6B-00E8-3F4F-8EAD-305DC8CCED21}" vid="{F549E274-442C-E64C-9494-E351523221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0</TotalTime>
  <Words>629</Words>
  <Application>Microsoft Office PowerPoint</Application>
  <PresentationFormat>On-screen Show (4:3)</PresentationFormat>
  <Paragraphs>58</Paragraphs>
  <Slides>9</Slides>
  <Notes>9</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created xsi:type="dcterms:W3CDTF">1601-01-01T00:00:00Z</dcterms:created>
  <dcterms:modified xsi:type="dcterms:W3CDTF">2020-03-06T15:46:20Z</dcterms:modified>
</cp:coreProperties>
</file>